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316" r:id="rId6"/>
    <p:sldId id="317" r:id="rId7"/>
    <p:sldId id="319" r:id="rId8"/>
    <p:sldId id="318" r:id="rId9"/>
    <p:sldId id="32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ano Santini" userId="33b34e8c-297a-42b1-9c38-b36c0ddad971" providerId="ADAL" clId="{1C4C2BAC-24BE-4644-903B-445C923D3D62}"/>
    <pc:docChg chg="custSel modSld">
      <pc:chgData name="Emiliano Santini" userId="33b34e8c-297a-42b1-9c38-b36c0ddad971" providerId="ADAL" clId="{1C4C2BAC-24BE-4644-903B-445C923D3D62}" dt="2024-05-27T14:00:26.078" v="10" actId="1076"/>
      <pc:docMkLst>
        <pc:docMk/>
      </pc:docMkLst>
      <pc:sldChg chg="addSp delSp">
        <pc:chgData name="Emiliano Santini" userId="33b34e8c-297a-42b1-9c38-b36c0ddad971" providerId="ADAL" clId="{1C4C2BAC-24BE-4644-903B-445C923D3D62}" dt="2024-05-27T13:59:30.233" v="5"/>
        <pc:sldMkLst>
          <pc:docMk/>
          <pc:sldMk cId="1770043213" sldId="316"/>
        </pc:sldMkLst>
        <pc:spChg chg="del">
          <ac:chgData name="Emiliano Santini" userId="33b34e8c-297a-42b1-9c38-b36c0ddad971" providerId="ADAL" clId="{1C4C2BAC-24BE-4644-903B-445C923D3D62}" dt="2024-05-27T13:59:15.672" v="0" actId="478"/>
          <ac:spMkLst>
            <pc:docMk/>
            <pc:sldMk cId="1770043213" sldId="316"/>
            <ac:spMk id="11" creationId="{B4120BC9-6F93-4582-80C5-20F681302BF0}"/>
          </ac:spMkLst>
        </pc:spChg>
        <pc:spChg chg="add">
          <ac:chgData name="Emiliano Santini" userId="33b34e8c-297a-42b1-9c38-b36c0ddad971" providerId="ADAL" clId="{1C4C2BAC-24BE-4644-903B-445C923D3D62}" dt="2024-05-27T13:59:30.233" v="5"/>
          <ac:spMkLst>
            <pc:docMk/>
            <pc:sldMk cId="1770043213" sldId="316"/>
            <ac:spMk id="20" creationId="{695E8E51-5C13-46B5-AC21-8168F122B7BD}"/>
          </ac:spMkLst>
        </pc:spChg>
      </pc:sldChg>
      <pc:sldChg chg="addSp delSp">
        <pc:chgData name="Emiliano Santini" userId="33b34e8c-297a-42b1-9c38-b36c0ddad971" providerId="ADAL" clId="{1C4C2BAC-24BE-4644-903B-445C923D3D62}" dt="2024-05-27T13:59:31.774" v="6"/>
        <pc:sldMkLst>
          <pc:docMk/>
          <pc:sldMk cId="2184183425" sldId="317"/>
        </pc:sldMkLst>
        <pc:spChg chg="del">
          <ac:chgData name="Emiliano Santini" userId="33b34e8c-297a-42b1-9c38-b36c0ddad971" providerId="ADAL" clId="{1C4C2BAC-24BE-4644-903B-445C923D3D62}" dt="2024-05-27T13:59:17.195" v="1" actId="478"/>
          <ac:spMkLst>
            <pc:docMk/>
            <pc:sldMk cId="2184183425" sldId="317"/>
            <ac:spMk id="11" creationId="{B4120BC9-6F93-4582-80C5-20F681302BF0}"/>
          </ac:spMkLst>
        </pc:spChg>
        <pc:spChg chg="add">
          <ac:chgData name="Emiliano Santini" userId="33b34e8c-297a-42b1-9c38-b36c0ddad971" providerId="ADAL" clId="{1C4C2BAC-24BE-4644-903B-445C923D3D62}" dt="2024-05-27T13:59:31.774" v="6"/>
          <ac:spMkLst>
            <pc:docMk/>
            <pc:sldMk cId="2184183425" sldId="317"/>
            <ac:spMk id="13" creationId="{CD7F3EA7-E3B5-4757-BCDC-350193578D2C}"/>
          </ac:spMkLst>
        </pc:spChg>
      </pc:sldChg>
      <pc:sldChg chg="addSp delSp">
        <pc:chgData name="Emiliano Santini" userId="33b34e8c-297a-42b1-9c38-b36c0ddad971" providerId="ADAL" clId="{1C4C2BAC-24BE-4644-903B-445C923D3D62}" dt="2024-05-27T13:59:34.706" v="8"/>
        <pc:sldMkLst>
          <pc:docMk/>
          <pc:sldMk cId="3204175760" sldId="318"/>
        </pc:sldMkLst>
        <pc:spChg chg="del">
          <ac:chgData name="Emiliano Santini" userId="33b34e8c-297a-42b1-9c38-b36c0ddad971" providerId="ADAL" clId="{1C4C2BAC-24BE-4644-903B-445C923D3D62}" dt="2024-05-27T13:59:19.541" v="2" actId="478"/>
          <ac:spMkLst>
            <pc:docMk/>
            <pc:sldMk cId="3204175760" sldId="318"/>
            <ac:spMk id="11" creationId="{B4120BC9-6F93-4582-80C5-20F681302BF0}"/>
          </ac:spMkLst>
        </pc:spChg>
        <pc:spChg chg="add">
          <ac:chgData name="Emiliano Santini" userId="33b34e8c-297a-42b1-9c38-b36c0ddad971" providerId="ADAL" clId="{1C4C2BAC-24BE-4644-903B-445C923D3D62}" dt="2024-05-27T13:59:34.706" v="8"/>
          <ac:spMkLst>
            <pc:docMk/>
            <pc:sldMk cId="3204175760" sldId="318"/>
            <ac:spMk id="24" creationId="{54DE5A7C-CA91-483D-B113-D48D40CF7149}"/>
          </ac:spMkLst>
        </pc:spChg>
      </pc:sldChg>
      <pc:sldChg chg="addSp delSp">
        <pc:chgData name="Emiliano Santini" userId="33b34e8c-297a-42b1-9c38-b36c0ddad971" providerId="ADAL" clId="{1C4C2BAC-24BE-4644-903B-445C923D3D62}" dt="2024-05-27T13:59:33.230" v="7"/>
        <pc:sldMkLst>
          <pc:docMk/>
          <pc:sldMk cId="2073253214" sldId="319"/>
        </pc:sldMkLst>
        <pc:spChg chg="del">
          <ac:chgData name="Emiliano Santini" userId="33b34e8c-297a-42b1-9c38-b36c0ddad971" providerId="ADAL" clId="{1C4C2BAC-24BE-4644-903B-445C923D3D62}" dt="2024-05-27T13:59:21.243" v="3" actId="478"/>
          <ac:spMkLst>
            <pc:docMk/>
            <pc:sldMk cId="2073253214" sldId="319"/>
            <ac:spMk id="11" creationId="{B4120BC9-6F93-4582-80C5-20F681302BF0}"/>
          </ac:spMkLst>
        </pc:spChg>
        <pc:spChg chg="add">
          <ac:chgData name="Emiliano Santini" userId="33b34e8c-297a-42b1-9c38-b36c0ddad971" providerId="ADAL" clId="{1C4C2BAC-24BE-4644-903B-445C923D3D62}" dt="2024-05-27T13:59:33.230" v="7"/>
          <ac:spMkLst>
            <pc:docMk/>
            <pc:sldMk cId="2073253214" sldId="319"/>
            <ac:spMk id="13" creationId="{B378FD8E-F5F9-4143-B2B0-5AB88B2DAB09}"/>
          </ac:spMkLst>
        </pc:spChg>
      </pc:sldChg>
      <pc:sldChg chg="addSp delSp modSp">
        <pc:chgData name="Emiliano Santini" userId="33b34e8c-297a-42b1-9c38-b36c0ddad971" providerId="ADAL" clId="{1C4C2BAC-24BE-4644-903B-445C923D3D62}" dt="2024-05-27T14:00:26.078" v="10" actId="1076"/>
        <pc:sldMkLst>
          <pc:docMk/>
          <pc:sldMk cId="1996820703" sldId="321"/>
        </pc:sldMkLst>
        <pc:spChg chg="del">
          <ac:chgData name="Emiliano Santini" userId="33b34e8c-297a-42b1-9c38-b36c0ddad971" providerId="ADAL" clId="{1C4C2BAC-24BE-4644-903B-445C923D3D62}" dt="2024-05-27T13:59:23.671" v="4" actId="478"/>
          <ac:spMkLst>
            <pc:docMk/>
            <pc:sldMk cId="1996820703" sldId="321"/>
            <ac:spMk id="11" creationId="{B4120BC9-6F93-4582-80C5-20F681302BF0}"/>
          </ac:spMkLst>
        </pc:spChg>
        <pc:spChg chg="add">
          <ac:chgData name="Emiliano Santini" userId="33b34e8c-297a-42b1-9c38-b36c0ddad971" providerId="ADAL" clId="{1C4C2BAC-24BE-4644-903B-445C923D3D62}" dt="2024-05-27T13:59:36.021" v="9"/>
          <ac:spMkLst>
            <pc:docMk/>
            <pc:sldMk cId="1996820703" sldId="321"/>
            <ac:spMk id="17" creationId="{6243FEB2-F93D-45F4-BBFC-CA4540790061}"/>
          </ac:spMkLst>
        </pc:spChg>
        <pc:picChg chg="mod">
          <ac:chgData name="Emiliano Santini" userId="33b34e8c-297a-42b1-9c38-b36c0ddad971" providerId="ADAL" clId="{1C4C2BAC-24BE-4644-903B-445C923D3D62}" dt="2024-05-27T14:00:26.078" v="10" actId="1076"/>
          <ac:picMkLst>
            <pc:docMk/>
            <pc:sldMk cId="1996820703" sldId="321"/>
            <ac:picMk id="7" creationId="{34CE4F1E-FE54-4D87-ACE3-1454388870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EA3A-3C63-400C-9774-2E21EDA088F9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AB874-EB38-4D55-918F-93FC1B061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4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566A2B-C432-4F29-A6C2-D3AED31DC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B2D105-E6B0-4AEA-A659-AD89A3F46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229259-E7A4-4B0A-9847-27647859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DD01CB-C996-4E5E-A695-5964CAB9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59B3F8-BA62-4563-8233-AB759D28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9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182D7-2176-4B65-9E2A-8E55A942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4B61CD-7E12-4790-AA03-A757154B6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95E47F-AEF8-47CC-B1C1-1ECC6048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7A48E9-5D15-4BE9-9CAF-8146AA1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1E8DB6-BBBB-4161-9742-85CD975C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9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5BFA17-502A-47F9-B55D-6DA1886D1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5D8548-F39B-460E-AF88-B85677FC6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79614-24CD-48D9-9D20-27F88634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ADBE4E-386E-44F4-8847-420A914B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1ECEB-EDC8-4684-B7C2-6DC5CE01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57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11A08-8844-43BF-A49C-766598D5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09A3BB-0C17-4572-8EE8-6CCB1DF05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FEE51-1FBA-4834-8123-CD9990D2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4AB75A-3BC1-48CE-B7A3-2691EF78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E8D083-4FE8-45C9-B62B-953D0887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40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83B87-C04D-48F7-BCB6-18528976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9E264B-6A16-4BFC-8571-F08E4B7C8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9DF943-A41D-4E4A-9FEA-7A745FD7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ACEC19-B9D7-42D9-ABB3-E542C3DF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79D490-5E3A-4599-BC3A-6B4AE268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61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BE272-F611-477F-AD55-9E816827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50B99F-EA3E-40E2-A9A9-D7F6777B0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2054F4-FE5B-4EB3-AEF5-4CD7B6481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F209CF-361C-4D37-A3D4-E47E353C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68B12B-24D8-430D-886A-D0F7F146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77AB72-4FAB-4ED3-B2A0-E822C3B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50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ED23D-8B56-4ED8-8E71-F153C155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E05E13-F8FC-48D8-90E6-2FE0AFFC2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0771F9-3EFA-4A69-B29B-53535D1F5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59E64E-A86E-4109-8745-0FA6E8C1F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3A47F0-C57F-4574-84B0-F91085ED4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EB33ED-03FB-4F62-975A-A2E03CBF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FCAEBB-87E9-416F-B5B7-D8F83B1F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DCDC28-55AE-4480-981E-90E74491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09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3D4B3-69C8-4E3E-8D67-B5CC0FF3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5A7137-F227-4315-A3BF-31F3D462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A7C330-461F-484F-922D-C9878025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A42D08-59B4-435E-8E59-FD5840FB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4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0BEF20-54ED-4CA4-8D0C-3B1C1A04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A80F3A-FACD-419C-902B-9F2C5FEA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738066-0F81-45E0-8F32-3A69B7B6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6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97451-8B81-4995-96F4-EBF8B5A7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140C99-B946-4427-BEE9-B81FB193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0A2E43-8995-47F7-B7B3-D24653398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52805F-1388-45EF-99A8-B4921ED5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EC3474-4A0A-4459-8660-0A07D0B5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D46CA2-10C0-433D-81A0-68FB70DF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77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0655B-5A1A-4396-A732-219E2E47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061717C-C13B-491D-BA75-CEBB66AC0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C44D3E-8C21-4C02-8ECF-08B1849A1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18C48A-A826-40F8-813D-4A316E1D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2DDFC5-7DFA-4074-80BA-101FCD1C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8B446D-DD94-428B-AC87-31FA75CE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27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323834-63FB-42F4-B756-480757ED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C4A5E3-A44B-4190-8578-356861628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A5AF78-1112-4CA9-BC2B-58E804093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7903-4571-4FAE-8D7F-003D54EE66F0}" type="datetimeFigureOut">
              <a:rPr lang="it-IT" smtClean="0"/>
              <a:t>28/05/2024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D26377-BC9E-4762-8F56-DAA3C3DC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4DFD17-F083-4B93-8476-0091A49E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AAE4-DDC2-45CB-B652-32A2854D6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47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34">
            <a:extLst>
              <a:ext uri="{FF2B5EF4-FFF2-40B4-BE49-F238E27FC236}">
                <a16:creationId xmlns:a16="http://schemas.microsoft.com/office/drawing/2014/main" id="{8536C13F-29ED-4371-8A8E-465FBA7761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9323" y="104153"/>
            <a:ext cx="2159113" cy="753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1D7E5E2-B82C-4AA9-B890-AF4620320710}"/>
              </a:ext>
            </a:extLst>
          </p:cNvPr>
          <p:cNvCxnSpPr>
            <a:cxnSpLocks/>
          </p:cNvCxnSpPr>
          <p:nvPr/>
        </p:nvCxnSpPr>
        <p:spPr>
          <a:xfrm flipV="1">
            <a:off x="254297" y="6070029"/>
            <a:ext cx="1168340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25A95B-CA92-469D-A72F-CDC39E92DAC7}"/>
              </a:ext>
            </a:extLst>
          </p:cNvPr>
          <p:cNvSpPr txBox="1"/>
          <p:nvPr/>
        </p:nvSpPr>
        <p:spPr>
          <a:xfrm>
            <a:off x="193564" y="6123510"/>
            <a:ext cx="575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STATALE Career Service</a:t>
            </a:r>
          </a:p>
          <a:p>
            <a:r>
              <a:rPr lang="it-IT" dirty="0"/>
              <a:t>I servizi per studenti e laureati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120BC9-6F93-4582-80C5-20F681302BF0}"/>
              </a:ext>
            </a:extLst>
          </p:cNvPr>
          <p:cNvSpPr txBox="1"/>
          <p:nvPr/>
        </p:nvSpPr>
        <p:spPr>
          <a:xfrm>
            <a:off x="8117696" y="6262009"/>
            <a:ext cx="388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Professione Infermiere 29 maggio 2024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A56073F-08D4-42B6-B404-D1A8ADDB7DEB}"/>
              </a:ext>
            </a:extLst>
          </p:cNvPr>
          <p:cNvSpPr/>
          <p:nvPr/>
        </p:nvSpPr>
        <p:spPr>
          <a:xfrm>
            <a:off x="462793" y="1674673"/>
            <a:ext cx="1126641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5400" b="1" dirty="0">
                <a:solidFill>
                  <a:srgbClr val="0070C0"/>
                </a:solidFill>
              </a:rPr>
              <a:t>VERSO IL LAVORO</a:t>
            </a:r>
          </a:p>
          <a:p>
            <a:pPr algn="ctr">
              <a:defRPr/>
            </a:pPr>
            <a:r>
              <a:rPr lang="it-IT" sz="3600" b="1" dirty="0"/>
              <a:t>Il Career Service di Ateneo</a:t>
            </a:r>
          </a:p>
          <a:p>
            <a:pPr algn="ctr">
              <a:defRPr/>
            </a:pPr>
            <a:endParaRPr lang="it-IT" sz="3600" b="1" dirty="0"/>
          </a:p>
          <a:p>
            <a:pPr lvl="1" algn="ctr">
              <a:defRPr/>
            </a:pPr>
            <a:r>
              <a:rPr lang="it-IT" sz="4000" b="1" dirty="0">
                <a:solidFill>
                  <a:srgbClr val="0070C0"/>
                </a:solidFill>
              </a:rPr>
              <a:t>EMILIANO SANTINI</a:t>
            </a:r>
          </a:p>
          <a:p>
            <a:pPr algn="ctr">
              <a:defRPr/>
            </a:pPr>
            <a:r>
              <a:rPr lang="it-IT" sz="2800" dirty="0"/>
              <a:t>Responsabile del Career Service </a:t>
            </a:r>
          </a:p>
          <a:p>
            <a:pPr algn="ctr">
              <a:defRPr/>
            </a:pPr>
            <a:r>
              <a:rPr lang="it-IT" sz="2800" dirty="0"/>
              <a:t>Centro per l’Orientamento allo Studio e alle Professioni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07670C-5101-4872-B41D-48D67E1E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" y="88159"/>
            <a:ext cx="1149292" cy="11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9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34">
            <a:extLst>
              <a:ext uri="{FF2B5EF4-FFF2-40B4-BE49-F238E27FC236}">
                <a16:creationId xmlns:a16="http://schemas.microsoft.com/office/drawing/2014/main" id="{8536C13F-29ED-4371-8A8E-465FBA7761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9323" y="104153"/>
            <a:ext cx="2159113" cy="753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1D7E5E2-B82C-4AA9-B890-AF4620320710}"/>
              </a:ext>
            </a:extLst>
          </p:cNvPr>
          <p:cNvCxnSpPr>
            <a:cxnSpLocks/>
          </p:cNvCxnSpPr>
          <p:nvPr/>
        </p:nvCxnSpPr>
        <p:spPr>
          <a:xfrm flipV="1">
            <a:off x="254297" y="6070029"/>
            <a:ext cx="1168340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25A95B-CA92-469D-A72F-CDC39E92DAC7}"/>
              </a:ext>
            </a:extLst>
          </p:cNvPr>
          <p:cNvSpPr txBox="1"/>
          <p:nvPr/>
        </p:nvSpPr>
        <p:spPr>
          <a:xfrm>
            <a:off x="193564" y="6123510"/>
            <a:ext cx="575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STATALE Career Service</a:t>
            </a:r>
          </a:p>
          <a:p>
            <a:r>
              <a:rPr lang="it-IT" dirty="0"/>
              <a:t>I servizi per studenti e laureati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07670C-5101-4872-B41D-48D67E1E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" y="88159"/>
            <a:ext cx="1149292" cy="114929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81D9AED6-A4A4-4FE5-A94F-B9094FF1E027}"/>
              </a:ext>
            </a:extLst>
          </p:cNvPr>
          <p:cNvSpPr txBox="1">
            <a:spLocks/>
          </p:cNvSpPr>
          <p:nvPr/>
        </p:nvSpPr>
        <p:spPr bwMode="auto">
          <a:xfrm>
            <a:off x="0" y="1237451"/>
            <a:ext cx="12192000" cy="7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pPr algn="ctr">
              <a:defRPr/>
            </a:pPr>
            <a:r>
              <a:rPr lang="it-IT" sz="2667" b="1" dirty="0">
                <a:solidFill>
                  <a:srgbClr val="0070C0"/>
                </a:solidFill>
              </a:rPr>
              <a:t>I SERVIZI PER STUDENTI E LAUREATI: ORIENTAMENTO AL LAVORO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072585-3B7D-412F-9E69-A807AA69361F}"/>
              </a:ext>
            </a:extLst>
          </p:cNvPr>
          <p:cNvSpPr txBox="1"/>
          <p:nvPr/>
        </p:nvSpPr>
        <p:spPr>
          <a:xfrm>
            <a:off x="1260622" y="4677093"/>
            <a:ext cx="1000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 supporto per imparare a </a:t>
            </a:r>
            <a:r>
              <a:rPr lang="it-IT" b="1" dirty="0"/>
              <a:t>cercare lavoro in modo efficace </a:t>
            </a:r>
            <a:r>
              <a:rPr lang="it-IT" dirty="0"/>
              <a:t>e per </a:t>
            </a:r>
            <a:r>
              <a:rPr lang="it-IT" b="1" dirty="0"/>
              <a:t>conoscere gli sbocchi professionali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del proprio percorso di studi, in collaborazione con esperti, recruiter e società specializzate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2DC1F12-1F26-470B-B777-A0E57C8E5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24" y="1963536"/>
            <a:ext cx="2731963" cy="262216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FA84146-BF4A-40CD-A813-376767458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506" y="1983218"/>
            <a:ext cx="2731963" cy="260248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225BDA8-E103-4390-AACB-8E3ACB7C4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995" y="1976025"/>
            <a:ext cx="2731960" cy="264002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A4DAFFB-0BFE-4056-99FF-1E34FB351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9605" y="1976024"/>
            <a:ext cx="2777499" cy="261687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A804627-8E01-4B20-88E2-B415C2192863}"/>
              </a:ext>
            </a:extLst>
          </p:cNvPr>
          <p:cNvSpPr txBox="1"/>
          <p:nvPr/>
        </p:nvSpPr>
        <p:spPr>
          <a:xfrm>
            <a:off x="0" y="5422531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67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www.unimi.it/it/studiare/stage-e-lavoro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5E8E51-5C13-46B5-AC21-8168F122B7BD}"/>
              </a:ext>
            </a:extLst>
          </p:cNvPr>
          <p:cNvSpPr txBox="1"/>
          <p:nvPr/>
        </p:nvSpPr>
        <p:spPr>
          <a:xfrm>
            <a:off x="8117696" y="6262009"/>
            <a:ext cx="388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Professione Infermiere 29 maggio 2024</a:t>
            </a:r>
          </a:p>
        </p:txBody>
      </p:sp>
    </p:spTree>
    <p:extLst>
      <p:ext uri="{BB962C8B-B14F-4D97-AF65-F5344CB8AC3E}">
        <p14:creationId xmlns:p14="http://schemas.microsoft.com/office/powerpoint/2010/main" val="177004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34">
            <a:extLst>
              <a:ext uri="{FF2B5EF4-FFF2-40B4-BE49-F238E27FC236}">
                <a16:creationId xmlns:a16="http://schemas.microsoft.com/office/drawing/2014/main" id="{8536C13F-29ED-4371-8A8E-465FBA7761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9323" y="104153"/>
            <a:ext cx="2159113" cy="753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1D7E5E2-B82C-4AA9-B890-AF4620320710}"/>
              </a:ext>
            </a:extLst>
          </p:cNvPr>
          <p:cNvCxnSpPr>
            <a:cxnSpLocks/>
          </p:cNvCxnSpPr>
          <p:nvPr/>
        </p:nvCxnSpPr>
        <p:spPr>
          <a:xfrm flipV="1">
            <a:off x="254297" y="6070029"/>
            <a:ext cx="1168340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25A95B-CA92-469D-A72F-CDC39E92DAC7}"/>
              </a:ext>
            </a:extLst>
          </p:cNvPr>
          <p:cNvSpPr txBox="1"/>
          <p:nvPr/>
        </p:nvSpPr>
        <p:spPr>
          <a:xfrm>
            <a:off x="193564" y="6123510"/>
            <a:ext cx="575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STATALE Career Service</a:t>
            </a:r>
          </a:p>
          <a:p>
            <a:r>
              <a:rPr lang="it-IT" dirty="0"/>
              <a:t>I servizi per studenti e laureati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07670C-5101-4872-B41D-48D67E1E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" y="88159"/>
            <a:ext cx="1149292" cy="114929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81D9AED6-A4A4-4FE5-A94F-B9094FF1E027}"/>
              </a:ext>
            </a:extLst>
          </p:cNvPr>
          <p:cNvSpPr txBox="1">
            <a:spLocks/>
          </p:cNvSpPr>
          <p:nvPr/>
        </p:nvSpPr>
        <p:spPr bwMode="auto">
          <a:xfrm>
            <a:off x="0" y="1237451"/>
            <a:ext cx="12192000" cy="7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pPr algn="ctr">
              <a:defRPr/>
            </a:pPr>
            <a:r>
              <a:rPr lang="it-IT" sz="2667" b="1" dirty="0">
                <a:solidFill>
                  <a:srgbClr val="0070C0"/>
                </a:solidFill>
              </a:rPr>
              <a:t>I SERVIZI PER STUDENTI E LAUREATI: INCONTRI CON LE AZIENDE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072585-3B7D-412F-9E69-A807AA69361F}"/>
              </a:ext>
            </a:extLst>
          </p:cNvPr>
          <p:cNvSpPr txBox="1"/>
          <p:nvPr/>
        </p:nvSpPr>
        <p:spPr>
          <a:xfrm>
            <a:off x="8431356" y="1956478"/>
            <a:ext cx="3253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Grazie a queste iniziative studenti e neolaureati della Statale hanno la possibilità </a:t>
            </a:r>
            <a:r>
              <a:rPr lang="it-IT" b="1" dirty="0"/>
              <a:t>di conoscere</a:t>
            </a:r>
            <a:r>
              <a:rPr lang="it-IT" dirty="0"/>
              <a:t> e </a:t>
            </a:r>
            <a:r>
              <a:rPr lang="it-IT" b="1" dirty="0"/>
              <a:t>farsi conoscere dai principali employers </a:t>
            </a:r>
            <a:r>
              <a:rPr lang="it-IT" dirty="0"/>
              <a:t>di riferimento ed</a:t>
            </a:r>
            <a:r>
              <a:rPr lang="it-IT" b="1" dirty="0"/>
              <a:t> essere selezionati per opportunità di lavoro e stage</a:t>
            </a:r>
            <a:r>
              <a:rPr lang="it-IT" dirty="0"/>
              <a:t>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A804627-8E01-4B20-88E2-B415C2192863}"/>
              </a:ext>
            </a:extLst>
          </p:cNvPr>
          <p:cNvSpPr txBox="1"/>
          <p:nvPr/>
        </p:nvSpPr>
        <p:spPr>
          <a:xfrm>
            <a:off x="8431356" y="5448107"/>
            <a:ext cx="339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www.unimi.it/it/studiare/stage-e-lavoro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A7B337-270D-40DD-AD12-2AECBB873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05" y="1958078"/>
            <a:ext cx="7708734" cy="388216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7F3EA7-E3B5-4757-BCDC-350193578D2C}"/>
              </a:ext>
            </a:extLst>
          </p:cNvPr>
          <p:cNvSpPr txBox="1"/>
          <p:nvPr/>
        </p:nvSpPr>
        <p:spPr>
          <a:xfrm>
            <a:off x="8117696" y="6262009"/>
            <a:ext cx="388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Professione Infermiere 29 maggio 2024</a:t>
            </a:r>
          </a:p>
        </p:txBody>
      </p:sp>
    </p:spTree>
    <p:extLst>
      <p:ext uri="{BB962C8B-B14F-4D97-AF65-F5344CB8AC3E}">
        <p14:creationId xmlns:p14="http://schemas.microsoft.com/office/powerpoint/2010/main" val="21841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34">
            <a:extLst>
              <a:ext uri="{FF2B5EF4-FFF2-40B4-BE49-F238E27FC236}">
                <a16:creationId xmlns:a16="http://schemas.microsoft.com/office/drawing/2014/main" id="{8536C13F-29ED-4371-8A8E-465FBA7761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9323" y="104153"/>
            <a:ext cx="2159113" cy="753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1D7E5E2-B82C-4AA9-B890-AF4620320710}"/>
              </a:ext>
            </a:extLst>
          </p:cNvPr>
          <p:cNvCxnSpPr>
            <a:cxnSpLocks/>
          </p:cNvCxnSpPr>
          <p:nvPr/>
        </p:nvCxnSpPr>
        <p:spPr>
          <a:xfrm flipV="1">
            <a:off x="254297" y="6070029"/>
            <a:ext cx="1168340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25A95B-CA92-469D-A72F-CDC39E92DAC7}"/>
              </a:ext>
            </a:extLst>
          </p:cNvPr>
          <p:cNvSpPr txBox="1"/>
          <p:nvPr/>
        </p:nvSpPr>
        <p:spPr>
          <a:xfrm>
            <a:off x="193564" y="6123510"/>
            <a:ext cx="575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STATALE Career Service</a:t>
            </a:r>
          </a:p>
          <a:p>
            <a:r>
              <a:rPr lang="it-IT" dirty="0"/>
              <a:t>I servizi per studenti e laureati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07670C-5101-4872-B41D-48D67E1E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" y="88159"/>
            <a:ext cx="1149292" cy="114929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81D9AED6-A4A4-4FE5-A94F-B9094FF1E027}"/>
              </a:ext>
            </a:extLst>
          </p:cNvPr>
          <p:cNvSpPr txBox="1">
            <a:spLocks/>
          </p:cNvSpPr>
          <p:nvPr/>
        </p:nvSpPr>
        <p:spPr bwMode="auto">
          <a:xfrm>
            <a:off x="0" y="1237451"/>
            <a:ext cx="12192000" cy="7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pPr algn="ctr">
              <a:defRPr/>
            </a:pPr>
            <a:r>
              <a:rPr lang="it-IT" sz="2667" b="1" dirty="0">
                <a:solidFill>
                  <a:srgbClr val="0070C0"/>
                </a:solidFill>
              </a:rPr>
              <a:t>I SERVIZI PER STUDENTI E LAUREATI: STAGE E LAVORO ALL’ESTERO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072585-3B7D-412F-9E69-A807AA69361F}"/>
              </a:ext>
            </a:extLst>
          </p:cNvPr>
          <p:cNvSpPr txBox="1"/>
          <p:nvPr/>
        </p:nvSpPr>
        <p:spPr>
          <a:xfrm>
            <a:off x="1649691" y="3872197"/>
            <a:ext cx="697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Grazie a queste iniziative, a cui si partecipa gratuitamente, studenti e neolaureati della Statale hanno la possibilità di scoprire come cercare lavoro e stage all’estero e approfondire la conoscenza di numerose destinazioni.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A804627-8E01-4B20-88E2-B415C2192863}"/>
              </a:ext>
            </a:extLst>
          </p:cNvPr>
          <p:cNvSpPr txBox="1"/>
          <p:nvPr/>
        </p:nvSpPr>
        <p:spPr>
          <a:xfrm>
            <a:off x="193564" y="5676458"/>
            <a:ext cx="339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www.unimi.it/it/studiare/stage-e-lavoro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F4C427-8DFB-4DC4-8BE0-08CEA9102901}"/>
              </a:ext>
            </a:extLst>
          </p:cNvPr>
          <p:cNvSpPr txBox="1"/>
          <p:nvPr/>
        </p:nvSpPr>
        <p:spPr>
          <a:xfrm>
            <a:off x="1649691" y="2145880"/>
            <a:ext cx="88423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Webinar con professionisti del settore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Consulenze individuali con un esperto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err="1"/>
              <a:t>GoinGlobal</a:t>
            </a:r>
            <a:r>
              <a:rPr lang="it-IT" sz="2800" b="1" dirty="0"/>
              <a:t>: opportunità di carriera all’estero</a:t>
            </a:r>
            <a:endParaRPr lang="it-IT" sz="2800" dirty="0"/>
          </a:p>
          <a:p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4D953AC-E495-4153-8EA9-F6E4000D0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8202">
            <a:off x="9010836" y="2129370"/>
            <a:ext cx="2754297" cy="375223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78FD8E-F5F9-4143-B2B0-5AB88B2DAB09}"/>
              </a:ext>
            </a:extLst>
          </p:cNvPr>
          <p:cNvSpPr txBox="1"/>
          <p:nvPr/>
        </p:nvSpPr>
        <p:spPr>
          <a:xfrm>
            <a:off x="8117696" y="6262009"/>
            <a:ext cx="388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Professione Infermiere 29 maggio 2024</a:t>
            </a:r>
          </a:p>
        </p:txBody>
      </p:sp>
    </p:spTree>
    <p:extLst>
      <p:ext uri="{BB962C8B-B14F-4D97-AF65-F5344CB8AC3E}">
        <p14:creationId xmlns:p14="http://schemas.microsoft.com/office/powerpoint/2010/main" val="207325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34">
            <a:extLst>
              <a:ext uri="{FF2B5EF4-FFF2-40B4-BE49-F238E27FC236}">
                <a16:creationId xmlns:a16="http://schemas.microsoft.com/office/drawing/2014/main" id="{8536C13F-29ED-4371-8A8E-465FBA7761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9323" y="104153"/>
            <a:ext cx="2159113" cy="753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1D7E5E2-B82C-4AA9-B890-AF4620320710}"/>
              </a:ext>
            </a:extLst>
          </p:cNvPr>
          <p:cNvCxnSpPr>
            <a:cxnSpLocks/>
          </p:cNvCxnSpPr>
          <p:nvPr/>
        </p:nvCxnSpPr>
        <p:spPr>
          <a:xfrm flipV="1">
            <a:off x="254297" y="6070029"/>
            <a:ext cx="1168340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25A95B-CA92-469D-A72F-CDC39E92DAC7}"/>
              </a:ext>
            </a:extLst>
          </p:cNvPr>
          <p:cNvSpPr txBox="1"/>
          <p:nvPr/>
        </p:nvSpPr>
        <p:spPr>
          <a:xfrm>
            <a:off x="193564" y="6123510"/>
            <a:ext cx="575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STATALE Career Service</a:t>
            </a:r>
          </a:p>
          <a:p>
            <a:r>
              <a:rPr lang="it-IT" dirty="0"/>
              <a:t>I servizi per studenti e laureati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07670C-5101-4872-B41D-48D67E1E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" y="88159"/>
            <a:ext cx="1149292" cy="114929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81D9AED6-A4A4-4FE5-A94F-B9094FF1E027}"/>
              </a:ext>
            </a:extLst>
          </p:cNvPr>
          <p:cNvSpPr txBox="1">
            <a:spLocks/>
          </p:cNvSpPr>
          <p:nvPr/>
        </p:nvSpPr>
        <p:spPr bwMode="auto">
          <a:xfrm>
            <a:off x="0" y="1237451"/>
            <a:ext cx="12192000" cy="7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pPr algn="ctr">
              <a:defRPr/>
            </a:pPr>
            <a:r>
              <a:rPr lang="it-IT" sz="2667" b="1" dirty="0">
                <a:solidFill>
                  <a:srgbClr val="0070C0"/>
                </a:solidFill>
              </a:rPr>
              <a:t>I SERVIZI PER STUDENTI E LAUREATI: CV, BACHECA ANNUNCI E SERVIZIO STAGE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A804627-8E01-4B20-88E2-B415C2192863}"/>
              </a:ext>
            </a:extLst>
          </p:cNvPr>
          <p:cNvSpPr txBox="1"/>
          <p:nvPr/>
        </p:nvSpPr>
        <p:spPr>
          <a:xfrm>
            <a:off x="193564" y="5676458"/>
            <a:ext cx="339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www.unimi.it/it/studiare/stage-e-lavoro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DEBD273-C7A4-4253-A476-6B58CECACDAA}"/>
              </a:ext>
            </a:extLst>
          </p:cNvPr>
          <p:cNvSpPr/>
          <p:nvPr/>
        </p:nvSpPr>
        <p:spPr>
          <a:xfrm>
            <a:off x="937293" y="4277735"/>
            <a:ext cx="952944" cy="466725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0270817-B6EA-45F5-A747-AC0F1A4A41C6}"/>
              </a:ext>
            </a:extLst>
          </p:cNvPr>
          <p:cNvSpPr/>
          <p:nvPr/>
        </p:nvSpPr>
        <p:spPr>
          <a:xfrm>
            <a:off x="2050636" y="4103655"/>
            <a:ext cx="5158661" cy="90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1867" b="1" dirty="0">
                <a:solidFill>
                  <a:srgbClr val="0070C0"/>
                </a:solidFill>
              </a:rPr>
              <a:t>Curriculum Vitae online</a:t>
            </a:r>
          </a:p>
          <a:p>
            <a:pPr marL="380990" indent="-38099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1867" b="1" dirty="0">
                <a:solidFill>
                  <a:srgbClr val="0070C0"/>
                </a:solidFill>
              </a:rPr>
              <a:t>Bacheca annunci di lavoro e stage online</a:t>
            </a:r>
          </a:p>
          <a:p>
            <a:pPr marL="380990" indent="-38099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1867" b="1" dirty="0">
                <a:solidFill>
                  <a:srgbClr val="0070C0"/>
                </a:solidFill>
              </a:rPr>
              <a:t>Servizio Stage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DFCA4C7-C201-400B-A0FC-140E13C40C85}"/>
              </a:ext>
            </a:extLst>
          </p:cNvPr>
          <p:cNvSpPr txBox="1"/>
          <p:nvPr/>
        </p:nvSpPr>
        <p:spPr>
          <a:xfrm>
            <a:off x="810210" y="2041824"/>
            <a:ext cx="5553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Un servizio integrato che permette di gestire, </a:t>
            </a:r>
            <a:r>
              <a:rPr lang="it-IT" b="1" dirty="0"/>
              <a:t>on line</a:t>
            </a:r>
            <a:r>
              <a:rPr lang="it-IT" dirty="0"/>
              <a:t>, il proprio </a:t>
            </a:r>
            <a:r>
              <a:rPr lang="it-IT" b="1" dirty="0"/>
              <a:t>Curriculum Vitae </a:t>
            </a:r>
            <a:r>
              <a:rPr lang="it-IT" dirty="0"/>
              <a:t>e le proprie </a:t>
            </a:r>
            <a:r>
              <a:rPr lang="it-IT" b="1" dirty="0"/>
              <a:t>candidature ad annunci di lavoro e stage </a:t>
            </a:r>
            <a:r>
              <a:rPr lang="it-IT" dirty="0"/>
              <a:t>pubblicati sulla bacheca di Ateneo, a cui si affianca il servizio dedicato agli </a:t>
            </a:r>
            <a:r>
              <a:rPr lang="it-IT" b="1" dirty="0"/>
              <a:t>Stage</a:t>
            </a:r>
            <a:r>
              <a:rPr lang="it-IT" dirty="0"/>
              <a:t> che ti fornisce assistenza in tutte le fase di realizzazione del tuo percorso formativo, sia </a:t>
            </a:r>
            <a:r>
              <a:rPr lang="it-IT" b="1" dirty="0"/>
              <a:t>curriculare</a:t>
            </a:r>
            <a:r>
              <a:rPr lang="it-IT" dirty="0"/>
              <a:t> che </a:t>
            </a:r>
            <a:r>
              <a:rPr lang="it-IT" b="1" dirty="0"/>
              <a:t>post laurea</a:t>
            </a:r>
            <a:r>
              <a:rPr lang="it-IT" dirty="0"/>
              <a:t>.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63A9070-F7C1-4A52-9F91-01792D885D4E}"/>
              </a:ext>
            </a:extLst>
          </p:cNvPr>
          <p:cNvSpPr/>
          <p:nvPr/>
        </p:nvSpPr>
        <p:spPr>
          <a:xfrm>
            <a:off x="6860386" y="2041824"/>
            <a:ext cx="4797369" cy="78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1867" b="1" dirty="0"/>
              <a:t>Il Servizio Placement di Ateneo è accessibile direttamente dalla tua pagina </a:t>
            </a:r>
            <a:r>
              <a:rPr lang="it-IT" sz="1867" b="1" dirty="0">
                <a:solidFill>
                  <a:srgbClr val="0070C0"/>
                </a:solidFill>
              </a:rPr>
              <a:t>UNIMIA</a:t>
            </a:r>
            <a:r>
              <a:rPr lang="it-IT" sz="1867" dirty="0"/>
              <a:t>, </a:t>
            </a:r>
            <a:r>
              <a:rPr lang="it-IT" sz="1867" b="1" dirty="0"/>
              <a:t>sezione «Lavoro e Stage»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2A468F27-E186-4EB8-B9AC-39353F5524F4}"/>
              </a:ext>
            </a:extLst>
          </p:cNvPr>
          <p:cNvSpPr/>
          <p:nvPr/>
        </p:nvSpPr>
        <p:spPr>
          <a:xfrm>
            <a:off x="6860386" y="3224970"/>
            <a:ext cx="651333" cy="368653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DE8A849-A7E8-47E6-BEA6-EA0578512CBB}"/>
              </a:ext>
            </a:extLst>
          </p:cNvPr>
          <p:cNvSpPr/>
          <p:nvPr/>
        </p:nvSpPr>
        <p:spPr>
          <a:xfrm>
            <a:off x="7627410" y="3020233"/>
            <a:ext cx="3630116" cy="78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1867" dirty="0"/>
              <a:t>Per accedere inserire login e password utilizzate per la </a:t>
            </a:r>
            <a:r>
              <a:rPr lang="it-IT" sz="1867" b="1" dirty="0"/>
              <a:t>casella di posta elettronica di Ateneo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981369BE-E650-478A-9616-F24E2E41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974" y="4028461"/>
            <a:ext cx="3497733" cy="12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i="1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2424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lnSpc>
                <a:spcPct val="80000"/>
              </a:lnSpc>
              <a:defRPr/>
            </a:pPr>
            <a:r>
              <a:rPr lang="it-IT" altLang="it-IT" sz="1867" i="0" dirty="0">
                <a:solidFill>
                  <a:schemeClr val="tx1"/>
                </a:solidFill>
                <a:latin typeface="+mn-lt"/>
                <a:ea typeface="+mn-ea"/>
              </a:rPr>
              <a:t>Al </a:t>
            </a:r>
            <a:r>
              <a:rPr lang="it-IT" altLang="it-IT" sz="1867" b="1" i="0" dirty="0">
                <a:solidFill>
                  <a:schemeClr val="tx1"/>
                </a:solidFill>
                <a:latin typeface="+mn-lt"/>
                <a:ea typeface="+mn-ea"/>
              </a:rPr>
              <a:t>primo accesso </a:t>
            </a:r>
            <a:r>
              <a:rPr lang="it-IT" altLang="it-IT" sz="1867" i="0" dirty="0">
                <a:solidFill>
                  <a:schemeClr val="tx1"/>
                </a:solidFill>
                <a:latin typeface="+mn-lt"/>
                <a:ea typeface="+mn-ea"/>
              </a:rPr>
              <a:t>il servizio deve essere attivato dando il proprio consenso alla creazione e pubblicazione online del proprio CV online</a:t>
            </a:r>
          </a:p>
        </p:txBody>
      </p:sp>
      <p:pic>
        <p:nvPicPr>
          <p:cNvPr id="23" name="Picture 2" descr="Avviso">
            <a:extLst>
              <a:ext uri="{FF2B5EF4-FFF2-40B4-BE49-F238E27FC236}">
                <a16:creationId xmlns:a16="http://schemas.microsoft.com/office/drawing/2014/main" id="{FC33F656-08C7-4AC1-BD6E-12E7CC1B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59" y="4195417"/>
            <a:ext cx="775216" cy="6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4DE5A7C-CA91-483D-B113-D48D40CF7149}"/>
              </a:ext>
            </a:extLst>
          </p:cNvPr>
          <p:cNvSpPr txBox="1"/>
          <p:nvPr/>
        </p:nvSpPr>
        <p:spPr>
          <a:xfrm>
            <a:off x="8117696" y="6262009"/>
            <a:ext cx="388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Professione Infermiere 29 maggio 2024</a:t>
            </a:r>
          </a:p>
        </p:txBody>
      </p:sp>
    </p:spTree>
    <p:extLst>
      <p:ext uri="{BB962C8B-B14F-4D97-AF65-F5344CB8AC3E}">
        <p14:creationId xmlns:p14="http://schemas.microsoft.com/office/powerpoint/2010/main" val="32041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34">
            <a:extLst>
              <a:ext uri="{FF2B5EF4-FFF2-40B4-BE49-F238E27FC236}">
                <a16:creationId xmlns:a16="http://schemas.microsoft.com/office/drawing/2014/main" id="{8536C13F-29ED-4371-8A8E-465FBA7761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9323" y="104153"/>
            <a:ext cx="2159113" cy="753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1D7E5E2-B82C-4AA9-B890-AF4620320710}"/>
              </a:ext>
            </a:extLst>
          </p:cNvPr>
          <p:cNvCxnSpPr>
            <a:cxnSpLocks/>
          </p:cNvCxnSpPr>
          <p:nvPr/>
        </p:nvCxnSpPr>
        <p:spPr>
          <a:xfrm flipV="1">
            <a:off x="254297" y="6070029"/>
            <a:ext cx="1168340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25A95B-CA92-469D-A72F-CDC39E92DAC7}"/>
              </a:ext>
            </a:extLst>
          </p:cNvPr>
          <p:cNvSpPr txBox="1"/>
          <p:nvPr/>
        </p:nvSpPr>
        <p:spPr>
          <a:xfrm>
            <a:off x="193564" y="6123510"/>
            <a:ext cx="575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STATALE Career Service</a:t>
            </a:r>
          </a:p>
          <a:p>
            <a:r>
              <a:rPr lang="it-IT" dirty="0"/>
              <a:t>I servizi per studenti e laureati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07670C-5101-4872-B41D-48D67E1E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" y="88159"/>
            <a:ext cx="1149292" cy="114929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81D9AED6-A4A4-4FE5-A94F-B9094FF1E027}"/>
              </a:ext>
            </a:extLst>
          </p:cNvPr>
          <p:cNvSpPr txBox="1">
            <a:spLocks/>
          </p:cNvSpPr>
          <p:nvPr/>
        </p:nvSpPr>
        <p:spPr bwMode="auto">
          <a:xfrm>
            <a:off x="0" y="220118"/>
            <a:ext cx="12192000" cy="7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24242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pPr algn="ctr">
              <a:defRPr/>
            </a:pPr>
            <a:r>
              <a:rPr lang="it-IT" sz="2667" b="1" dirty="0">
                <a:solidFill>
                  <a:srgbClr val="0070C0"/>
                </a:solidFill>
              </a:rPr>
              <a:t>CONTATTI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4A984A-394F-4F4F-8DE7-49EC7BF554E2}"/>
              </a:ext>
            </a:extLst>
          </p:cNvPr>
          <p:cNvSpPr txBox="1"/>
          <p:nvPr/>
        </p:nvSpPr>
        <p:spPr>
          <a:xfrm>
            <a:off x="6486080" y="1090337"/>
            <a:ext cx="657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67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www.unimi.it/it/studiare/stage-e-lavoro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F1E874-4AC4-441C-8E91-72BDC896B52C}"/>
              </a:ext>
            </a:extLst>
          </p:cNvPr>
          <p:cNvSpPr txBox="1"/>
          <p:nvPr/>
        </p:nvSpPr>
        <p:spPr>
          <a:xfrm>
            <a:off x="463016" y="4256383"/>
            <a:ext cx="495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https://it.linkedin.com/showcase/career-service-la-statale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8C00D0-AADB-41A8-85A9-EBC504A99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1" y="1670650"/>
            <a:ext cx="4952250" cy="254877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A768430-354D-45AB-8C32-38F6A7187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896" y="2614310"/>
            <a:ext cx="6262540" cy="3007324"/>
          </a:xfrm>
          <a:prstGeom prst="rect">
            <a:avLst/>
          </a:prstGeom>
        </p:spPr>
      </p:pic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F034A78C-E587-4907-9A15-4D47A14A4C48}"/>
              </a:ext>
            </a:extLst>
          </p:cNvPr>
          <p:cNvSpPr/>
          <p:nvPr/>
        </p:nvSpPr>
        <p:spPr>
          <a:xfrm>
            <a:off x="7466363" y="1837133"/>
            <a:ext cx="651333" cy="368653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3433D34-A5CA-42CC-A02C-AC386E0678C0}"/>
              </a:ext>
            </a:extLst>
          </p:cNvPr>
          <p:cNvSpPr/>
          <p:nvPr/>
        </p:nvSpPr>
        <p:spPr>
          <a:xfrm>
            <a:off x="7975076" y="3769215"/>
            <a:ext cx="1864247" cy="567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4CE4F1E-FE54-4D87-ACE3-145438887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542" y="1670650"/>
            <a:ext cx="2558337" cy="84940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243FEB2-F93D-45F4-BBFC-CA4540790061}"/>
              </a:ext>
            </a:extLst>
          </p:cNvPr>
          <p:cNvSpPr txBox="1"/>
          <p:nvPr/>
        </p:nvSpPr>
        <p:spPr>
          <a:xfrm>
            <a:off x="8117696" y="6262009"/>
            <a:ext cx="388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Professione Infermiere 29 maggio 2024</a:t>
            </a:r>
          </a:p>
        </p:txBody>
      </p:sp>
    </p:spTree>
    <p:extLst>
      <p:ext uri="{BB962C8B-B14F-4D97-AF65-F5344CB8AC3E}">
        <p14:creationId xmlns:p14="http://schemas.microsoft.com/office/powerpoint/2010/main" val="199682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2D63394A92AF4EA1939242F2FF55D6" ma:contentTypeVersion="18" ma:contentTypeDescription="Creare un nuovo documento." ma:contentTypeScope="" ma:versionID="8fa2d5806b596bacf7c9c559bff04378">
  <xsd:schema xmlns:xsd="http://www.w3.org/2001/XMLSchema" xmlns:xs="http://www.w3.org/2001/XMLSchema" xmlns:p="http://schemas.microsoft.com/office/2006/metadata/properties" xmlns:ns3="15f3c3e9-d720-405b-9909-5c2894843c5e" xmlns:ns4="49f2c8c3-8183-485e-832b-d0a0fc7341fb" targetNamespace="http://schemas.microsoft.com/office/2006/metadata/properties" ma:root="true" ma:fieldsID="fdcd9cba6b73b46532ef1a80e14041fe" ns3:_="" ns4:_="">
    <xsd:import namespace="15f3c3e9-d720-405b-9909-5c2894843c5e"/>
    <xsd:import namespace="49f2c8c3-8183-485e-832b-d0a0fc7341f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3c3e9-d720-405b-9909-5c2894843c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2c8c3-8183-485e-832b-d0a0fc734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f2c8c3-8183-485e-832b-d0a0fc7341fb" xsi:nil="true"/>
  </documentManagement>
</p:properties>
</file>

<file path=customXml/itemProps1.xml><?xml version="1.0" encoding="utf-8"?>
<ds:datastoreItem xmlns:ds="http://schemas.openxmlformats.org/officeDocument/2006/customXml" ds:itemID="{C0090481-88A4-43B5-8EF2-E9903ED3C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3c3e9-d720-405b-9909-5c2894843c5e"/>
    <ds:schemaRef ds:uri="49f2c8c3-8183-485e-832b-d0a0fc7341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B53EA0-2F7C-4B94-B2F9-453136533C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4FAE2-1E49-442C-8EF3-F8F04EE8B5C9}">
  <ds:schemaRefs>
    <ds:schemaRef ds:uri="http://purl.org/dc/elements/1.1/"/>
    <ds:schemaRef ds:uri="http://schemas.microsoft.com/office/2006/metadata/properties"/>
    <ds:schemaRef ds:uri="15f3c3e9-d720-405b-9909-5c2894843c5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9f2c8c3-8183-485e-832b-d0a0fc7341fb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467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Carlessi</dc:creator>
  <cp:lastModifiedBy>Sara Carlessi</cp:lastModifiedBy>
  <cp:revision>10</cp:revision>
  <dcterms:created xsi:type="dcterms:W3CDTF">2023-05-23T07:35:10Z</dcterms:created>
  <dcterms:modified xsi:type="dcterms:W3CDTF">2024-05-28T09:31:43Z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0x0101005F2D63394A92AF4EA1939242F2FF55D6</vt:lpwstr>
  </property>
</Properties>
</file>