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Slab"/>
      <p:regular r:id="rId18"/>
      <p:bold r:id="rId19"/>
    </p:embeddedFont>
    <p:embeddedFont>
      <p:font typeface="Raleway"/>
      <p:regular r:id="rId20"/>
      <p:bold r:id="rId21"/>
      <p:italic r:id="rId22"/>
      <p:boldItalic r:id="rId23"/>
    </p:embeddedFont>
    <p:embeddedFont>
      <p:font typeface="Roboto"/>
      <p:regular r:id="rId24"/>
      <p:bold r:id="rId25"/>
      <p:italic r:id="rId26"/>
      <p:boldItalic r:id="rId27"/>
    </p:embeddedFont>
    <p:embeddedFont>
      <p:font typeface="Roboto Medium"/>
      <p:regular r:id="rId28"/>
      <p:bold r:id="rId29"/>
      <p:italic r:id="rId30"/>
      <p:boldItalic r:id="rId31"/>
    </p:embeddedFont>
    <p:embeddedFont>
      <p:font typeface="Arial Narrow"/>
      <p:regular r:id="rId32"/>
      <p:bold r:id="rId33"/>
      <p:italic r:id="rId34"/>
      <p:boldItalic r:id="rId35"/>
    </p:embeddedFont>
    <p:embeddedFont>
      <p:font typeface="Kaushan Script"/>
      <p:regular r:id="rId36"/>
    </p:embeddedFont>
    <p:embeddedFont>
      <p:font typeface="Helvetica Neue"/>
      <p:regular r:id="rId37"/>
      <p:bold r:id="rId38"/>
      <p:italic r:id="rId39"/>
      <p:boldItalic r:id="rId40"/>
    </p:embeddedFont>
    <p:embeddedFont>
      <p:font typeface="Roboto Slab Medium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elveticaNeue-boldItalic.fntdata"/><Relationship Id="rId42" Type="http://schemas.openxmlformats.org/officeDocument/2006/relationships/font" Target="fonts/RobotoSlabMedium-bold.fntdata"/><Relationship Id="rId41" Type="http://schemas.openxmlformats.org/officeDocument/2006/relationships/font" Target="fonts/RobotoSlabMedium-regular.fntdata"/><Relationship Id="rId31" Type="http://schemas.openxmlformats.org/officeDocument/2006/relationships/font" Target="fonts/RobotoMedium-boldItalic.fntdata"/><Relationship Id="rId30" Type="http://schemas.openxmlformats.org/officeDocument/2006/relationships/font" Target="fonts/RobotoMedium-italic.fntdata"/><Relationship Id="rId33" Type="http://schemas.openxmlformats.org/officeDocument/2006/relationships/font" Target="fonts/ArialNarrow-bold.fntdata"/><Relationship Id="rId32" Type="http://schemas.openxmlformats.org/officeDocument/2006/relationships/font" Target="fonts/ArialNarrow-regular.fntdata"/><Relationship Id="rId35" Type="http://schemas.openxmlformats.org/officeDocument/2006/relationships/font" Target="fonts/ArialNarrow-boldItalic.fntdata"/><Relationship Id="rId34" Type="http://schemas.openxmlformats.org/officeDocument/2006/relationships/font" Target="fonts/ArialNarrow-italic.fntdata"/><Relationship Id="rId37" Type="http://schemas.openxmlformats.org/officeDocument/2006/relationships/font" Target="fonts/HelveticaNeue-regular.fntdata"/><Relationship Id="rId36" Type="http://schemas.openxmlformats.org/officeDocument/2006/relationships/font" Target="fonts/KaushanScript-regular.fntdata"/><Relationship Id="rId39" Type="http://schemas.openxmlformats.org/officeDocument/2006/relationships/font" Target="fonts/HelveticaNeue-italic.fntdata"/><Relationship Id="rId38" Type="http://schemas.openxmlformats.org/officeDocument/2006/relationships/font" Target="fonts/HelveticaNeue-bold.fntdata"/><Relationship Id="rId20" Type="http://schemas.openxmlformats.org/officeDocument/2006/relationships/font" Target="fonts/Raleway-regular.fntdata"/><Relationship Id="rId22" Type="http://schemas.openxmlformats.org/officeDocument/2006/relationships/font" Target="fonts/Raleway-italic.fntdata"/><Relationship Id="rId21" Type="http://schemas.openxmlformats.org/officeDocument/2006/relationships/font" Target="fonts/Raleway-bold.fntdata"/><Relationship Id="rId24" Type="http://schemas.openxmlformats.org/officeDocument/2006/relationships/font" Target="fonts/Roboto-regular.fntdata"/><Relationship Id="rId23" Type="http://schemas.openxmlformats.org/officeDocument/2006/relationships/font" Target="fonts/Raleway-boldItalic.fntdata"/><Relationship Id="rId26" Type="http://schemas.openxmlformats.org/officeDocument/2006/relationships/font" Target="fonts/Roboto-italic.fntdata"/><Relationship Id="rId25" Type="http://schemas.openxmlformats.org/officeDocument/2006/relationships/font" Target="fonts/Roboto-bold.fntdata"/><Relationship Id="rId28" Type="http://schemas.openxmlformats.org/officeDocument/2006/relationships/font" Target="fonts/RobotoMedium-regular.fntdata"/><Relationship Id="rId27" Type="http://schemas.openxmlformats.org/officeDocument/2006/relationships/font" Target="fonts/Roboto-boldItalic.fntdata"/><Relationship Id="rId29" Type="http://schemas.openxmlformats.org/officeDocument/2006/relationships/font" Target="fonts/RobotoMedium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RobotoSlab-bold.fntdata"/><Relationship Id="rId18" Type="http://schemas.openxmlformats.org/officeDocument/2006/relationships/font" Target="fonts/RobotoSlab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10c5afadab1_0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10c5afadab1_0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g22df6476cb1_0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9" name="Google Shape;1919;g22df6476cb1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Saper lavorare in equipe senza essere presenti al letto del malato contemporaneamente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coi colleghi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con gli altri protagonisti del piano di cura e non solo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36f373b4b8737eb7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9" name="Google Shape;1959;g36f373b4b8737eb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Saper lavorare in equipe senza essere presenti al letto del malato contemporaneamente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coi colleghi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con gli altri protagonisti del piano di cura e non solo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g139fb2e3b0e_1_4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0" name="Google Shape;2000;g139fb2e3b0e_1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Saper lavorare in equipe senza essere presenti al letto del malato contemporaneamente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coi colleghi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Contatto d’iniziativa con gli altri protagonisti del piano di cura e non solo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8" name="Google Shape;174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e66c9803a8_0_169:notes"/>
          <p:cNvSpPr/>
          <p:nvPr>
            <p:ph idx="2" type="sldImg"/>
          </p:nvPr>
        </p:nvSpPr>
        <p:spPr>
          <a:xfrm>
            <a:off x="24960" y="685837"/>
            <a:ext cx="68097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e66c9803a8_0_169:notes"/>
          <p:cNvSpPr txBox="1"/>
          <p:nvPr>
            <p:ph idx="1" type="body"/>
          </p:nvPr>
        </p:nvSpPr>
        <p:spPr>
          <a:xfrm>
            <a:off x="686291" y="4343150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6" name="Google Shape;1756;g1e66c9803a8_0_169:notes"/>
          <p:cNvSpPr txBox="1"/>
          <p:nvPr>
            <p:ph idx="12" type="sldNum"/>
          </p:nvPr>
        </p:nvSpPr>
        <p:spPr>
          <a:xfrm>
            <a:off x="3884083" y="8684838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1e66c9803a8_0_18:notes"/>
          <p:cNvSpPr/>
          <p:nvPr>
            <p:ph idx="2" type="sldImg"/>
          </p:nvPr>
        </p:nvSpPr>
        <p:spPr>
          <a:xfrm>
            <a:off x="24960" y="685837"/>
            <a:ext cx="68097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g1e66c9803a8_0_18:notes"/>
          <p:cNvSpPr txBox="1"/>
          <p:nvPr>
            <p:ph idx="1" type="body"/>
          </p:nvPr>
        </p:nvSpPr>
        <p:spPr>
          <a:xfrm>
            <a:off x="686291" y="4343150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7" name="Google Shape;1777;g1e66c9803a8_0_18:notes"/>
          <p:cNvSpPr txBox="1"/>
          <p:nvPr>
            <p:ph idx="12" type="sldNum"/>
          </p:nvPr>
        </p:nvSpPr>
        <p:spPr>
          <a:xfrm>
            <a:off x="3884083" y="8684838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Google Shape;1802;g1e66c9803a8_0_448:notes"/>
          <p:cNvSpPr/>
          <p:nvPr>
            <p:ph idx="2" type="sldImg"/>
          </p:nvPr>
        </p:nvSpPr>
        <p:spPr>
          <a:xfrm>
            <a:off x="24960" y="685837"/>
            <a:ext cx="68097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Google Shape;1803;g1e66c9803a8_0_448:notes"/>
          <p:cNvSpPr txBox="1"/>
          <p:nvPr>
            <p:ph idx="1" type="body"/>
          </p:nvPr>
        </p:nvSpPr>
        <p:spPr>
          <a:xfrm>
            <a:off x="686291" y="4343150"/>
            <a:ext cx="54855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LP</a:t>
            </a:r>
            <a:endParaRPr/>
          </a:p>
        </p:txBody>
      </p:sp>
      <p:sp>
        <p:nvSpPr>
          <p:cNvPr id="1804" name="Google Shape;1804;g1e66c9803a8_0_448:notes"/>
          <p:cNvSpPr txBox="1"/>
          <p:nvPr>
            <p:ph idx="12" type="sldNum"/>
          </p:nvPr>
        </p:nvSpPr>
        <p:spPr>
          <a:xfrm>
            <a:off x="3884083" y="8684838"/>
            <a:ext cx="29724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1d6c9549d3c_0_6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7" name="Google Shape;1817;g1d6c9549d3c_0_6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0" name="Google Shape;1850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1" name="Google Shape;185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g22df6476cb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6" name="Google Shape;1876;g22df6476cb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2df0b9dcdfd_0_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9" name="Google Shape;1899;g2df0b9dcdfd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3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23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3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Relationship Id="rId3" Type="http://schemas.openxmlformats.org/officeDocument/2006/relationships/image" Target="../media/image3.png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2.png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jpg"/><Relationship Id="rId3" Type="http://schemas.openxmlformats.org/officeDocument/2006/relationships/image" Target="../media/image18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8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Relationship Id="rId3" Type="http://schemas.openxmlformats.org/officeDocument/2006/relationships/image" Target="../media/image2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Relationship Id="rId3" Type="http://schemas.openxmlformats.org/officeDocument/2006/relationships/image" Target="../media/image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jpg"/><Relationship Id="rId3" Type="http://schemas.openxmlformats.org/officeDocument/2006/relationships/image" Target="../media/image2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jpg"/><Relationship Id="rId3" Type="http://schemas.openxmlformats.org/officeDocument/2006/relationships/image" Target="../media/image3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6.jpg"/><Relationship Id="rId3" Type="http://schemas.openxmlformats.org/officeDocument/2006/relationships/image" Target="../media/image3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9.jpg"/><Relationship Id="rId3" Type="http://schemas.openxmlformats.org/officeDocument/2006/relationships/image" Target="../media/image33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3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2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4.jpg"/><Relationship Id="rId3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g"/><Relationship Id="rId3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8.jp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2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3.jpg"/><Relationship Id="rId3" Type="http://schemas.openxmlformats.org/officeDocument/2006/relationships/image" Target="../media/image2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jpg"/><Relationship Id="rId3" Type="http://schemas.openxmlformats.org/officeDocument/2006/relationships/image" Target="../media/image3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2.jpg"/><Relationship Id="rId3" Type="http://schemas.openxmlformats.org/officeDocument/2006/relationships/image" Target="../media/image3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0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20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8.jpg"/><Relationship Id="rId3" Type="http://schemas.openxmlformats.org/officeDocument/2006/relationships/image" Target="../media/image2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">
  <p:cSld name="Couvertur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 b="8853" l="0" r="0" t="8862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29;p2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"/>
          <p:cNvSpPr txBox="1"/>
          <p:nvPr/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" name="Google Shape;31;p2"/>
          <p:cNvSpPr txBox="1"/>
          <p:nvPr/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  <p:sp>
        <p:nvSpPr>
          <p:cNvPr id="32" name="Google Shape;32;p2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Cover - friendly printing">
  <p:cSld name="Couverture_3_1_1_1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1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1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1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1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1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1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1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0" name="Google Shape;190;p11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191" name="Google Shape;191;p11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8302039" y="-297561"/>
              <a:ext cx="8202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l M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rchan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 b="0" i="0" sz="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3" name="Google Shape;193;p11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4" name="Google Shape;194;p11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195" name="Google Shape;195;p11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11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&amp; 2 texts">
  <p:cSld name="Titre &amp; texte_1_3_1_1_1"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0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0" name="Google Shape;1400;p10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01" name="Google Shape;1401;p10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02" name="Google Shape;1402;p10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101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04" name="Google Shape;1404;p101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05" name="Google Shape;1405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0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&amp; 3 texts">
  <p:cSld name="Titre &amp; texte_1_1_2_1_1_1"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0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9" name="Google Shape;1409;p10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10" name="Google Shape;1410;p10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11" name="Google Shape;1411;p10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102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13" name="Google Shape;1413;p102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14" name="Google Shape;1414;p102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15" name="Google Shape;1415;p10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6" name="Google Shape;1416;p10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&amp; 3 boxes">
  <p:cSld name="Titre &amp; texte_1_1_1_1_1_1_1"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03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9" name="Google Shape;1419;p10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20" name="Google Shape;1420;p10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21" name="Google Shape;1421;p10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103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23" name="Google Shape;1423;p103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24" name="Google Shape;1424;p103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25" name="Google Shape;1425;p10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6" name="Google Shape;1426;p10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Image &amp; text">
  <p:cSld name="Titre &amp; texte_1_2_2_1_1_1"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10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9" name="Google Shape;1429;p10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30" name="Google Shape;1430;p10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31" name="Google Shape;1431;p10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2" name="Google Shape;1432;p104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33" name="Google Shape;1433;p104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pic>
        <p:nvPicPr>
          <p:cNvPr id="1434" name="Google Shape;1434;p10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10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&amp; texte 2">
  <p:cSld name="Titre &amp; texte_1_2_1_2_1_1_1"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10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8" name="Google Shape;1438;p10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39" name="Google Shape;1439;p10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0" name="Google Shape;1440;p10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1" name="Google Shape;1441;p105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42" name="Google Shape;1442;p10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10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only">
  <p:cSld name="Titre &amp; texte_1_2_1_1_1_1_1_1"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0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6" name="Google Shape;1446;p10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47" name="Google Shape;1447;p10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48" name="Google Shape;1448;p10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9" name="Google Shape;1449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0" name="Google Shape;1450;p10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Dark blue Chapter">
  <p:cSld name="Sommaire_1_1_1_1_1_1_1_1_1"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107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3" name="Google Shape;1453;p107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4" name="Google Shape;1454;p107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5" name="Google Shape;1455;p107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456" name="Google Shape;1456;p107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57" name="Google Shape;1457;p10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58" name="Google Shape;1458;p10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59" name="Google Shape;1459;p10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107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61" name="Google Shape;1461;p107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462" name="Google Shape;1462;p107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07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E&amp;C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64" name="Google Shape;1464;p107"/>
          <p:cNvPicPr preferRelativeResize="0"/>
          <p:nvPr/>
        </p:nvPicPr>
        <p:blipFill rotWithShape="1">
          <a:blip r:embed="rId3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5" name="Google Shape;1465;p10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Grey Chapter">
  <p:cSld name="Sommaire_1_1_1_2_1_1_1_1"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108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8" name="Google Shape;1468;p108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69" name="Google Shape;1469;p108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0" name="Google Shape;1470;p108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471" name="Google Shape;1471;p108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472" name="Google Shape;1472;p10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73" name="Google Shape;1473;p10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74" name="Google Shape;1474;p10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5" name="Google Shape;1475;p108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6" name="Google Shape;1476;p108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477" name="Google Shape;1477;p108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08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E&amp;C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79" name="Google Shape;1479;p108"/>
          <p:cNvPicPr preferRelativeResize="0"/>
          <p:nvPr/>
        </p:nvPicPr>
        <p:blipFill rotWithShape="1">
          <a:blip r:embed="rId3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10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&amp; 2 texts">
  <p:cSld name="Titre &amp; texte_1_3_1_1_1_1"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09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3" name="Google Shape;1483;p10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84" name="Google Shape;1484;p10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85" name="Google Shape;1485;p10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6" name="Google Shape;1486;p109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87" name="Google Shape;1487;p109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88" name="Google Shape;1488;p109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10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&amp; 3 texts">
  <p:cSld name="Titre &amp; texte_1_1_2_1_1_1_1"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p110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2" name="Google Shape;1492;p11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493" name="Google Shape;1493;p11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494" name="Google Shape;1494;p11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5" name="Google Shape;1495;p110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96" name="Google Shape;1496;p110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497" name="Google Shape;1497;p110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498" name="Google Shape;1498;p110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11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 Cover - friendly printing">
  <p:cSld name="Couverture_3_1_1_1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2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2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2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2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2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2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2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2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" name="Google Shape;212;p12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213" name="Google Shape;213;p12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2"/>
            <p:cNvSpPr/>
            <p:nvPr/>
          </p:nvSpPr>
          <p:spPr>
            <a:xfrm>
              <a:off x="8330121" y="-297561"/>
              <a:ext cx="764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15" name="Google Shape;215;p12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Google Shape;216;p12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217" name="Google Shape;217;p12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&amp; 3 boxes">
  <p:cSld name="Titre &amp; texte_1_1_1_1_1_1_1_1"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1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2" name="Google Shape;1502;p11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03" name="Google Shape;1503;p11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04" name="Google Shape;1504;p11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111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06" name="Google Shape;1506;p111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07" name="Google Shape;1507;p111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508" name="Google Shape;1508;p111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9" name="Google Shape;1509;p11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Image &amp; text">
  <p:cSld name="Titre &amp; texte_1_2_2_1_1_1_1"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1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2" name="Google Shape;1512;p11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13" name="Google Shape;1513;p11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14" name="Google Shape;1514;p11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Google Shape;1515;p112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16" name="Google Shape;1516;p112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pic>
        <p:nvPicPr>
          <p:cNvPr id="1517" name="Google Shape;1517;p112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1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&amp; texte 2">
  <p:cSld name="Titre &amp; texte_1_2_1_2_1_1_1_1"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113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1" name="Google Shape;1521;p11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22" name="Google Shape;1522;p11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23" name="Google Shape;1523;p11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113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525" name="Google Shape;1525;p113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1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only">
  <p:cSld name="Titre &amp; texte_1_2_1_1_1_1_1_1_1"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1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9" name="Google Shape;1529;p11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30" name="Google Shape;1530;p11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31" name="Google Shape;1531;p11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2" name="Google Shape;1532;p114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11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Dark blue Chapter">
  <p:cSld name="Sommaire_1_1_1_1_1_1_1_1_1_1"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5" name="Google Shape;1535;p115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6" name="Google Shape;1536;p115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37" name="Google Shape;1537;p115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8" name="Google Shape;1538;p115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39" name="Google Shape;1539;p115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40" name="Google Shape;1540;p11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41" name="Google Shape;1541;p11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42" name="Google Shape;1542;p11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3" name="Google Shape;154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44" name="Google Shape;1544;p115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5" name="Google Shape;1545;p115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546" name="Google Shape;1546;p11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15"/>
            <p:cNvSpPr/>
            <p:nvPr/>
          </p:nvSpPr>
          <p:spPr>
            <a:xfrm>
              <a:off x="8415900" y="228853"/>
              <a:ext cx="594900" cy="113700"/>
            </a:xfrm>
            <a:prstGeom prst="rect">
              <a:avLst/>
            </a:prstGeom>
            <a:solidFill>
              <a:srgbClr val="645F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GM&amp;T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48" name="Google Shape;1548;p11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Purple Chapter">
  <p:cSld name="Sommaire_1_1_1_2_1_1_1_1_1"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0" name="Google Shape;1550;p116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1" name="Google Shape;1551;p116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2" name="Google Shape;1552;p116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3" name="Google Shape;1553;p116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54" name="Google Shape;1554;p116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555" name="Google Shape;1555;p11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56" name="Google Shape;1556;p11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57" name="Google Shape;1557;p11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8" name="Google Shape;1558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59" name="Google Shape;1559;p116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0" name="Google Shape;1560;p116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561" name="Google Shape;1561;p116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16"/>
            <p:cNvSpPr/>
            <p:nvPr/>
          </p:nvSpPr>
          <p:spPr>
            <a:xfrm>
              <a:off x="8415900" y="228853"/>
              <a:ext cx="594900" cy="113700"/>
            </a:xfrm>
            <a:prstGeom prst="rect">
              <a:avLst/>
            </a:prstGeom>
            <a:solidFill>
              <a:srgbClr val="645F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GM&amp;T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563" name="Google Shape;1563;p11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&amp; 2 texts">
  <p:cSld name="Titre &amp; texte_1_3_1_1_1_1_1"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1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6" name="Google Shape;1566;p11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67" name="Google Shape;1567;p11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68" name="Google Shape;1568;p11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9" name="Google Shape;1569;p1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70" name="Google Shape;1570;p117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71" name="Google Shape;1571;p117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72" name="Google Shape;1572;p11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&amp; 3 texts">
  <p:cSld name="Titre &amp; texte_1_1_2_1_1_1_1_1"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18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5" name="Google Shape;1575;p11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76" name="Google Shape;1576;p11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77" name="Google Shape;1577;p11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8" name="Google Shape;1578;p1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79" name="Google Shape;1579;p118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80" name="Google Shape;1580;p118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81" name="Google Shape;1581;p118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82" name="Google Shape;1582;p11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&amp; 3 boxes">
  <p:cSld name="Titre &amp; texte_1_1_1_1_1_1_1_1_1"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19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5" name="Google Shape;1585;p11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86" name="Google Shape;1586;p11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87" name="Google Shape;1587;p11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8" name="Google Shape;1588;p1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119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90" name="Google Shape;1590;p119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91" name="Google Shape;1591;p119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592" name="Google Shape;1592;p11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Image &amp; text">
  <p:cSld name="Titre &amp; texte_1_2_2_1_1_1_1_1"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20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5" name="Google Shape;1595;p12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596" name="Google Shape;1596;p12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597" name="Google Shape;1597;p12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8" name="Google Shape;1598;p1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Google Shape;1599;p120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00" name="Google Shape;1600;p120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sp>
        <p:nvSpPr>
          <p:cNvPr id="1601" name="Google Shape;1601;p12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 Cover - friendly printing">
  <p:cSld name="Couverture_3_1_1_1_1_1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3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3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3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3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3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3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3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233" name="Google Shape;233;p13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8392728" y="-297561"/>
              <a:ext cx="638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5" name="Google Shape;235;p13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6" name="Google Shape;236;p13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237" name="Google Shape;237;p13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8" name="Google Shape;23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8275" y="296625"/>
            <a:ext cx="2999982" cy="107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&amp; texte 2">
  <p:cSld name="Titre &amp; texte_1_2_1_2_1_1_1_1_1">
    <p:spTree>
      <p:nvGrpSpPr>
        <p:cNvPr id="1602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12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4" name="Google Shape;1604;p12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05" name="Google Shape;1605;p12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06" name="Google Shape;1606;p12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7" name="Google Shape;1607;p1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p121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09" name="Google Shape;1609;p12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only">
  <p:cSld name="Titre &amp; texte_1_2_1_1_1_1_1_1_1_1"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2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2" name="Google Shape;1612;p12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13" name="Google Shape;1613;p12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14" name="Google Shape;1614;p12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5" name="Google Shape;1615;p1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16" name="Google Shape;1616;p12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Dark blue Chapter">
  <p:cSld name="Sommaire_1_1_1_1_1_1_1_1_1_1_1"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Google Shape;1618;p123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9" name="Google Shape;1619;p123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20" name="Google Shape;1620;p123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1" name="Google Shape;1621;p123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622" name="Google Shape;1622;p123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23" name="Google Shape;1623;p12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24" name="Google Shape;1624;p12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25" name="Google Shape;1625;p12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6" name="Google Shape;1626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23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8" name="Google Shape;1628;p123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629" name="Google Shape;1629;p123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123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Hydrog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 Energy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31" name="Google Shape;1631;p12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Purple Chapter">
  <p:cSld name="Sommaire_1_1_1_2_1_1_1_1_1_1"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Google Shape;1633;p124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4" name="Google Shape;1634;p124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35" name="Google Shape;1635;p124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6" name="Google Shape;1636;p124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637" name="Google Shape;1637;p124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638" name="Google Shape;1638;p12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39" name="Google Shape;1639;p12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40" name="Google Shape;1640;p12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1" name="Google Shape;1641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42" name="Google Shape;1642;p124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3" name="Google Shape;1643;p124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644" name="Google Shape;1644;p124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124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Hydrog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 Energy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46" name="Google Shape;1646;p12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&amp; 2 texts">
  <p:cSld name="Titre &amp; texte_1_3_1_1_1_1_1_1">
    <p:spTree>
      <p:nvGrpSpPr>
        <p:cNvPr id="1647" name="Shape 1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" name="Google Shape;1648;p12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9" name="Google Shape;1649;p12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50" name="Google Shape;1650;p12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51" name="Google Shape;1651;p12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2" name="Google Shape;1652;p1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3" name="Google Shape;1653;p125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4" name="Google Shape;1654;p125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55" name="Google Shape;1655;p12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&amp; 3 texts">
  <p:cSld name="Titre &amp; texte_1_1_2_1_1_1_1_1_1"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2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8" name="Google Shape;1658;p12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59" name="Google Shape;1659;p12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60" name="Google Shape;1660;p12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1" name="Google Shape;1661;p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126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63" name="Google Shape;1663;p126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64" name="Google Shape;1664;p126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65" name="Google Shape;1665;p12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&amp; 3 boxes">
  <p:cSld name="Titre &amp; texte_1_1_1_1_1_1_1_1_1_1">
    <p:spTree>
      <p:nvGrpSpPr>
        <p:cNvPr id="1666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12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8" name="Google Shape;1668;p12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69" name="Google Shape;1669;p12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70" name="Google Shape;1670;p12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1" name="Google Shape;1671;p1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27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73" name="Google Shape;1673;p127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74" name="Google Shape;1674;p127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75" name="Google Shape;1675;p12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Image &amp; text">
  <p:cSld name="Titre &amp; texte_1_2_2_1_1_1_1_1_1"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p128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8" name="Google Shape;1678;p12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79" name="Google Shape;1679;p12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0" name="Google Shape;1680;p12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1" name="Google Shape;1681;p1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82" name="Google Shape;1682;p128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83" name="Google Shape;1683;p128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&amp; texte 2">
  <p:cSld name="Titre &amp; texte_1_2_1_2_1_1_1_1_1_1"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29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6" name="Google Shape;1686;p12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87" name="Google Shape;1687;p12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88" name="Google Shape;1688;p12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9" name="Google Shape;1689;p1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129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691" name="Google Shape;1691;p12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only">
  <p:cSld name="Titre &amp; texte_1_2_1_1_1_1_1_1_1_1_1"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30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4" name="Google Shape;1694;p13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695" name="Google Shape;1695;p13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696" name="Google Shape;1696;p13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7" name="Google Shape;1697;p1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13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PUBLIC-DIREZIONE sANITARIA mEDICASA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 Cover - friendly printing">
  <p:cSld name="Couverture_3_1_1_1_1_1_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4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4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4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4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4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4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4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4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4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4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14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255" name="Google Shape;255;p14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340691" y="-297561"/>
              <a:ext cx="7428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7" name="Google Shape;257;p14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8" name="Google Shape;258;p14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259" name="Google Shape;259;p14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Contents"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p131"/>
          <p:cNvSpPr/>
          <p:nvPr/>
        </p:nvSpPr>
        <p:spPr>
          <a:xfrm>
            <a:off x="716479" y="1015125"/>
            <a:ext cx="46500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cap="flat" cmpd="sng" w="254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31"/>
          <p:cNvSpPr txBox="1"/>
          <p:nvPr>
            <p:ph type="title"/>
          </p:nvPr>
        </p:nvSpPr>
        <p:spPr>
          <a:xfrm>
            <a:off x="620060" y="123475"/>
            <a:ext cx="6526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D6"/>
              </a:buClr>
              <a:buSzPts val="2000"/>
              <a:buFont typeface="Roboto"/>
              <a:buNone/>
              <a:defRPr b="0" i="0" sz="2500" u="none" cap="none" strike="noStrike">
                <a:solidFill>
                  <a:srgbClr val="50B6D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93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787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181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574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2" name="Google Shape;1702;p131"/>
          <p:cNvSpPr txBox="1"/>
          <p:nvPr>
            <p:ph idx="1" type="body"/>
          </p:nvPr>
        </p:nvSpPr>
        <p:spPr>
          <a:xfrm>
            <a:off x="611550" y="1072163"/>
            <a:ext cx="8064900" cy="3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714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D6"/>
              </a:buClr>
              <a:buSzPts val="2250"/>
              <a:buFont typeface="Roboto"/>
              <a:buAutoNum type="arabicPeriod"/>
              <a:defRPr b="1" i="0" sz="1500" u="none" cap="none" strike="noStrike">
                <a:solidFill>
                  <a:srgbClr val="575756"/>
                </a:solidFill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6F6E"/>
              </a:buClr>
              <a:buSzPts val="1000"/>
              <a:buFont typeface="Roboto"/>
              <a:buChar char="○"/>
              <a:defRPr b="0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200"/>
              <a:buFont typeface="Roboto"/>
              <a:buChar char="■"/>
              <a:defRPr b="1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03" name="Google Shape;1703;p131"/>
          <p:cNvSpPr txBox="1"/>
          <p:nvPr>
            <p:ph idx="12" type="sldNum"/>
          </p:nvPr>
        </p:nvSpPr>
        <p:spPr>
          <a:xfrm>
            <a:off x="202619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700" lIns="78700" spcFirstLastPara="1" rIns="78700" wrap="square" tIns="78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4" name="Google Shape;1704;p131"/>
          <p:cNvSpPr/>
          <p:nvPr/>
        </p:nvSpPr>
        <p:spPr>
          <a:xfrm>
            <a:off x="3188750" y="4444595"/>
            <a:ext cx="4073400" cy="21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5" name="Google Shape;1705;p131"/>
          <p:cNvSpPr txBox="1"/>
          <p:nvPr/>
        </p:nvSpPr>
        <p:spPr>
          <a:xfrm>
            <a:off x="2921908" y="4565111"/>
            <a:ext cx="4299900" cy="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r>
              <a:rPr lang="en" sz="6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MEDICASA, AN ENTITY OF </a:t>
            </a:r>
            <a:r>
              <a:rPr b="1" lang="en" sz="6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AIR LIQUIDE HEALTHCARE</a:t>
            </a:r>
            <a:endParaRPr b="1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 type="tx">
  <p:cSld name="TITLE_AND_BODY"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132"/>
          <p:cNvSpPr txBox="1"/>
          <p:nvPr>
            <p:ph type="title"/>
          </p:nvPr>
        </p:nvSpPr>
        <p:spPr>
          <a:xfrm>
            <a:off x="485775" y="192881"/>
            <a:ext cx="82296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8" name="Google Shape;1708;p132"/>
          <p:cNvSpPr txBox="1"/>
          <p:nvPr>
            <p:ph idx="1" type="body"/>
          </p:nvPr>
        </p:nvSpPr>
        <p:spPr>
          <a:xfrm>
            <a:off x="474662" y="839390"/>
            <a:ext cx="8229600" cy="3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683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Char char="■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004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40"/>
              <a:buFont typeface="Noto Sans Symbols"/>
              <a:buChar char="⬜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■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-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09" name="Google Shape;1709;p132"/>
          <p:cNvSpPr txBox="1"/>
          <p:nvPr>
            <p:ph idx="10" type="dt"/>
          </p:nvPr>
        </p:nvSpPr>
        <p:spPr>
          <a:xfrm>
            <a:off x="0" y="0"/>
            <a:ext cx="300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0" name="Google Shape;1710;p132"/>
          <p:cNvSpPr txBox="1"/>
          <p:nvPr>
            <p:ph idx="11" type="ftr"/>
          </p:nvPr>
        </p:nvSpPr>
        <p:spPr>
          <a:xfrm>
            <a:off x="1727200" y="4839890"/>
            <a:ext cx="1684200" cy="10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4572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6400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1" name="Google Shape;1711;p132"/>
          <p:cNvSpPr txBox="1"/>
          <p:nvPr>
            <p:ph idx="12" type="sldNum"/>
          </p:nvPr>
        </p:nvSpPr>
        <p:spPr>
          <a:xfrm>
            <a:off x="1339850" y="4829175"/>
            <a:ext cx="179400" cy="134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i="0" sz="80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p133"/>
          <p:cNvSpPr txBox="1"/>
          <p:nvPr>
            <p:ph type="title"/>
          </p:nvPr>
        </p:nvSpPr>
        <p:spPr>
          <a:xfrm>
            <a:off x="457200" y="96440"/>
            <a:ext cx="82281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4" name="Google Shape;1714;p133"/>
          <p:cNvSpPr txBox="1"/>
          <p:nvPr>
            <p:ph idx="10" type="dt"/>
          </p:nvPr>
        </p:nvSpPr>
        <p:spPr>
          <a:xfrm>
            <a:off x="457200" y="4767263"/>
            <a:ext cx="21321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5" name="Google Shape;1715;p133"/>
          <p:cNvSpPr txBox="1"/>
          <p:nvPr>
            <p:ph idx="12" type="sldNum"/>
          </p:nvPr>
        </p:nvSpPr>
        <p:spPr>
          <a:xfrm>
            <a:off x="6553200" y="4767263"/>
            <a:ext cx="2132100" cy="2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itle &amp; text">
  <p:cSld name="Tiitle &amp; text"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134"/>
          <p:cNvSpPr txBox="1"/>
          <p:nvPr>
            <p:ph type="title"/>
          </p:nvPr>
        </p:nvSpPr>
        <p:spPr>
          <a:xfrm>
            <a:off x="620058" y="123475"/>
            <a:ext cx="71604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D6"/>
              </a:buClr>
              <a:buSzPts val="1400"/>
              <a:buFont typeface="Roboto"/>
              <a:buNone/>
              <a:defRPr b="0" i="0" sz="2500" u="none" cap="none" strike="noStrike">
                <a:solidFill>
                  <a:srgbClr val="50B6D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18" name="Google Shape;1718;p134"/>
          <p:cNvSpPr txBox="1"/>
          <p:nvPr>
            <p:ph idx="1" type="body"/>
          </p:nvPr>
        </p:nvSpPr>
        <p:spPr>
          <a:xfrm>
            <a:off x="476950" y="1102875"/>
            <a:ext cx="7952700" cy="30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0B6D6"/>
              </a:buClr>
              <a:buSzPts val="900"/>
              <a:buFont typeface="Roboto"/>
              <a:buChar char="●"/>
              <a:defRPr b="1" i="0" sz="1500" u="none" cap="none" strike="noStrike">
                <a:solidFill>
                  <a:srgbClr val="50B6D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300"/>
              <a:buFont typeface="Roboto"/>
              <a:buChar char="–"/>
              <a:defRPr b="0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19" name="Google Shape;1719;p134"/>
          <p:cNvSpPr/>
          <p:nvPr/>
        </p:nvSpPr>
        <p:spPr>
          <a:xfrm>
            <a:off x="716479" y="1015125"/>
            <a:ext cx="46500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cap="flat" cmpd="sng" w="254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134"/>
          <p:cNvSpPr txBox="1"/>
          <p:nvPr>
            <p:ph idx="12" type="sldNum"/>
          </p:nvPr>
        </p:nvSpPr>
        <p:spPr>
          <a:xfrm>
            <a:off x="202619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700" lIns="78700" spcFirstLastPara="1" rIns="78700" wrap="square" tIns="78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1">
  <p:cSld name="Summary">
    <p:spTree>
      <p:nvGrpSpPr>
        <p:cNvPr id="172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p135"/>
          <p:cNvSpPr txBox="1"/>
          <p:nvPr>
            <p:ph idx="12" type="sldNum"/>
          </p:nvPr>
        </p:nvSpPr>
        <p:spPr>
          <a:xfrm>
            <a:off x="202621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700" lIns="78700" spcFirstLastPara="1" rIns="78700" wrap="square" tIns="78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u="none" cap="none" strike="noStrike"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3" name="Google Shape;1723;p135"/>
          <p:cNvSpPr/>
          <p:nvPr/>
        </p:nvSpPr>
        <p:spPr>
          <a:xfrm>
            <a:off x="716479" y="1015126"/>
            <a:ext cx="46500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cap="flat" cmpd="sng" w="25400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135"/>
          <p:cNvSpPr txBox="1"/>
          <p:nvPr>
            <p:ph type="title"/>
          </p:nvPr>
        </p:nvSpPr>
        <p:spPr>
          <a:xfrm>
            <a:off x="620061" y="123475"/>
            <a:ext cx="65268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ts val="2500"/>
              <a:buFont typeface="Roboto"/>
              <a:buNone/>
              <a:defRPr b="0" i="0" sz="2500" u="none" cap="none" strike="noStrik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93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787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181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574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25" name="Google Shape;1725;p135"/>
          <p:cNvSpPr txBox="1"/>
          <p:nvPr>
            <p:ph idx="1" type="body"/>
          </p:nvPr>
        </p:nvSpPr>
        <p:spPr>
          <a:xfrm>
            <a:off x="516084" y="1102876"/>
            <a:ext cx="8160300" cy="281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71475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50"/>
              <a:buFont typeface="Roboto"/>
              <a:buAutoNum type="arabicPlain"/>
              <a:defRPr b="0" i="0" sz="1500" u="none" cap="none" strike="noStrike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2100" lvl="1" marL="91440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6F6F6E"/>
              </a:buClr>
              <a:buSzPts val="1000"/>
              <a:buFont typeface="Roboto"/>
              <a:buChar char=" "/>
              <a:defRPr b="0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200"/>
              <a:buFont typeface="Roboto"/>
              <a:buNone/>
              <a:defRPr b="1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-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26" name="Google Shape;1726;p135"/>
          <p:cNvSpPr txBox="1"/>
          <p:nvPr/>
        </p:nvSpPr>
        <p:spPr>
          <a:xfrm>
            <a:off x="2921908" y="4565111"/>
            <a:ext cx="4299900" cy="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27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Font typeface="Helvetica Neue"/>
              <a:buNone/>
            </a:pPr>
            <a:r>
              <a:rPr lang="en" sz="6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MEDICASA, AN ENTITY OF </a:t>
            </a:r>
            <a:r>
              <a:rPr b="1" lang="en" sz="650">
                <a:solidFill>
                  <a:srgbClr val="3760A4"/>
                </a:solidFill>
                <a:latin typeface="Roboto"/>
                <a:ea typeface="Roboto"/>
                <a:cs typeface="Roboto"/>
                <a:sym typeface="Roboto"/>
              </a:rPr>
              <a:t>AIR LIQUIDE HEALTHCARE</a:t>
            </a:r>
            <a:endParaRPr b="1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page">
  <p:cSld name="Picture page"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by Clutch HD - HC_rbhc_35_2.png" id="1728" name="Google Shape;1728;p136"/>
          <p:cNvPicPr preferRelativeResize="0"/>
          <p:nvPr/>
        </p:nvPicPr>
        <p:blipFill rotWithShape="1">
          <a:blip r:embed="rId2">
            <a:alphaModFix/>
          </a:blip>
          <a:srcRect b="59606" l="1199" r="1248" t="5969"/>
          <a:stretch/>
        </p:blipFill>
        <p:spPr>
          <a:xfrm flipH="1">
            <a:off x="-31346" y="-172650"/>
            <a:ext cx="9190176" cy="4504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p136"/>
          <p:cNvSpPr/>
          <p:nvPr/>
        </p:nvSpPr>
        <p:spPr>
          <a:xfrm>
            <a:off x="6239503" y="1419335"/>
            <a:ext cx="2929800" cy="2928900"/>
          </a:xfrm>
          <a:custGeom>
            <a:rect b="b" l="l" r="r" t="t"/>
            <a:pathLst>
              <a:path extrusionOk="0" h="120000" w="120000">
                <a:moveTo>
                  <a:pt x="59986" y="0"/>
                </a:moveTo>
                <a:lnTo>
                  <a:pt x="55066" y="198"/>
                </a:lnTo>
                <a:lnTo>
                  <a:pt x="50256" y="785"/>
                </a:lnTo>
                <a:lnTo>
                  <a:pt x="45571" y="1743"/>
                </a:lnTo>
                <a:lnTo>
                  <a:pt x="41026" y="3058"/>
                </a:lnTo>
                <a:lnTo>
                  <a:pt x="36637" y="4715"/>
                </a:lnTo>
                <a:lnTo>
                  <a:pt x="32419" y="6697"/>
                </a:lnTo>
                <a:lnTo>
                  <a:pt x="28388" y="8989"/>
                </a:lnTo>
                <a:lnTo>
                  <a:pt x="24559" y="11576"/>
                </a:lnTo>
                <a:lnTo>
                  <a:pt x="20948" y="14443"/>
                </a:lnTo>
                <a:lnTo>
                  <a:pt x="17570" y="17573"/>
                </a:lnTo>
                <a:lnTo>
                  <a:pt x="14440" y="20952"/>
                </a:lnTo>
                <a:lnTo>
                  <a:pt x="11574" y="24564"/>
                </a:lnTo>
                <a:lnTo>
                  <a:pt x="8987" y="28394"/>
                </a:lnTo>
                <a:lnTo>
                  <a:pt x="6695" y="32426"/>
                </a:lnTo>
                <a:lnTo>
                  <a:pt x="4714" y="36644"/>
                </a:lnTo>
                <a:lnTo>
                  <a:pt x="3058" y="41034"/>
                </a:lnTo>
                <a:lnTo>
                  <a:pt x="1743" y="45579"/>
                </a:lnTo>
                <a:lnTo>
                  <a:pt x="785" y="50265"/>
                </a:lnTo>
                <a:lnTo>
                  <a:pt x="198" y="55076"/>
                </a:lnTo>
                <a:lnTo>
                  <a:pt x="0" y="59997"/>
                </a:lnTo>
                <a:lnTo>
                  <a:pt x="198" y="64917"/>
                </a:lnTo>
                <a:lnTo>
                  <a:pt x="785" y="69729"/>
                </a:lnTo>
                <a:lnTo>
                  <a:pt x="1743" y="74415"/>
                </a:lnTo>
                <a:lnTo>
                  <a:pt x="3058" y="78960"/>
                </a:lnTo>
                <a:lnTo>
                  <a:pt x="4714" y="83350"/>
                </a:lnTo>
                <a:lnTo>
                  <a:pt x="6695" y="87568"/>
                </a:lnTo>
                <a:lnTo>
                  <a:pt x="8987" y="91600"/>
                </a:lnTo>
                <a:lnTo>
                  <a:pt x="11574" y="95430"/>
                </a:lnTo>
                <a:lnTo>
                  <a:pt x="14440" y="99041"/>
                </a:lnTo>
                <a:lnTo>
                  <a:pt x="17570" y="102420"/>
                </a:lnTo>
                <a:lnTo>
                  <a:pt x="20948" y="105551"/>
                </a:lnTo>
                <a:lnTo>
                  <a:pt x="24559" y="108417"/>
                </a:lnTo>
                <a:lnTo>
                  <a:pt x="28388" y="111004"/>
                </a:lnTo>
                <a:lnTo>
                  <a:pt x="32419" y="113296"/>
                </a:lnTo>
                <a:lnTo>
                  <a:pt x="36637" y="115278"/>
                </a:lnTo>
                <a:lnTo>
                  <a:pt x="41026" y="116934"/>
                </a:lnTo>
                <a:lnTo>
                  <a:pt x="45571" y="118249"/>
                </a:lnTo>
                <a:lnTo>
                  <a:pt x="50256" y="119207"/>
                </a:lnTo>
                <a:lnTo>
                  <a:pt x="55066" y="119793"/>
                </a:lnTo>
                <a:lnTo>
                  <a:pt x="59986" y="119992"/>
                </a:lnTo>
                <a:lnTo>
                  <a:pt x="119983" y="119992"/>
                </a:lnTo>
                <a:lnTo>
                  <a:pt x="119984" y="59997"/>
                </a:lnTo>
                <a:lnTo>
                  <a:pt x="119785" y="55076"/>
                </a:lnTo>
                <a:lnTo>
                  <a:pt x="119199" y="50265"/>
                </a:lnTo>
                <a:lnTo>
                  <a:pt x="118240" y="45579"/>
                </a:lnTo>
                <a:lnTo>
                  <a:pt x="116925" y="41034"/>
                </a:lnTo>
                <a:lnTo>
                  <a:pt x="115269" y="36644"/>
                </a:lnTo>
                <a:lnTo>
                  <a:pt x="113288" y="32426"/>
                </a:lnTo>
                <a:lnTo>
                  <a:pt x="110996" y="28394"/>
                </a:lnTo>
                <a:lnTo>
                  <a:pt x="108409" y="24564"/>
                </a:lnTo>
                <a:lnTo>
                  <a:pt x="105542" y="20952"/>
                </a:lnTo>
                <a:lnTo>
                  <a:pt x="102412" y="17573"/>
                </a:lnTo>
                <a:lnTo>
                  <a:pt x="99033" y="14443"/>
                </a:lnTo>
                <a:lnTo>
                  <a:pt x="95421" y="11576"/>
                </a:lnTo>
                <a:lnTo>
                  <a:pt x="91592" y="8989"/>
                </a:lnTo>
                <a:lnTo>
                  <a:pt x="87560" y="6697"/>
                </a:lnTo>
                <a:lnTo>
                  <a:pt x="83341" y="4715"/>
                </a:lnTo>
                <a:lnTo>
                  <a:pt x="78951" y="3058"/>
                </a:lnTo>
                <a:lnTo>
                  <a:pt x="74405" y="1743"/>
                </a:lnTo>
                <a:lnTo>
                  <a:pt x="69718" y="785"/>
                </a:lnTo>
                <a:lnTo>
                  <a:pt x="64907" y="198"/>
                </a:lnTo>
                <a:lnTo>
                  <a:pt x="5998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3760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136"/>
          <p:cNvSpPr/>
          <p:nvPr/>
        </p:nvSpPr>
        <p:spPr>
          <a:xfrm>
            <a:off x="6776207" y="3487030"/>
            <a:ext cx="46500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cap="flat" cmpd="sng" w="254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500">
                <a:solidFill>
                  <a:srgbClr val="3760A4"/>
                </a:solidFill>
              </a:rPr>
              <a:t>1</a:t>
            </a:r>
            <a:endParaRPr b="0" i="0" sz="1500" u="none" cap="none" strike="noStrike">
              <a:solidFill>
                <a:srgbClr val="3760A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136"/>
          <p:cNvSpPr txBox="1"/>
          <p:nvPr>
            <p:ph type="title"/>
          </p:nvPr>
        </p:nvSpPr>
        <p:spPr>
          <a:xfrm>
            <a:off x="6668615" y="2201291"/>
            <a:ext cx="2376300" cy="12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6D6"/>
              </a:buClr>
              <a:buSzPts val="2000"/>
              <a:buFont typeface="Roboto"/>
              <a:buNone/>
              <a:defRPr b="0" i="0" sz="2600" u="none" cap="none" strike="noStrike">
                <a:solidFill>
                  <a:srgbClr val="50B6D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200"/>
            </a:lvl9pPr>
          </a:lstStyle>
          <a:p/>
        </p:txBody>
      </p:sp>
      <p:sp>
        <p:nvSpPr>
          <p:cNvPr id="1732" name="Google Shape;1732;p136"/>
          <p:cNvSpPr txBox="1"/>
          <p:nvPr>
            <p:ph idx="12" type="sldNum"/>
          </p:nvPr>
        </p:nvSpPr>
        <p:spPr>
          <a:xfrm>
            <a:off x="202619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700" lIns="78700" spcFirstLastPara="1" rIns="78700" wrap="square" tIns="78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9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 1 line">
  <p:cSld name="3_Title Only 1 line"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37"/>
          <p:cNvSpPr txBox="1"/>
          <p:nvPr>
            <p:ph idx="12" type="sldNum"/>
          </p:nvPr>
        </p:nvSpPr>
        <p:spPr>
          <a:xfrm>
            <a:off x="202620" y="464798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78700" lIns="78700" spcFirstLastPara="1" rIns="78700" wrap="square" tIns="78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  <a:defRPr b="1" i="0" sz="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35" name="Google Shape;1735;p137"/>
          <p:cNvSpPr txBox="1"/>
          <p:nvPr>
            <p:ph type="title"/>
          </p:nvPr>
        </p:nvSpPr>
        <p:spPr>
          <a:xfrm>
            <a:off x="620058" y="123475"/>
            <a:ext cx="7160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5FA4"/>
              </a:buClr>
              <a:buSzPts val="2000"/>
              <a:buFont typeface="Roboto"/>
              <a:buNone/>
              <a:defRPr b="0" i="0" sz="2500" u="none" cap="none" strike="noStrike">
                <a:solidFill>
                  <a:srgbClr val="375FA4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3937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7874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11811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15748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36" name="Google Shape;1736;p137"/>
          <p:cNvSpPr/>
          <p:nvPr/>
        </p:nvSpPr>
        <p:spPr>
          <a:xfrm>
            <a:off x="716479" y="704033"/>
            <a:ext cx="46500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19915" y="0"/>
                </a:lnTo>
              </a:path>
            </a:pathLst>
          </a:custGeom>
          <a:noFill/>
          <a:ln cap="flat" cmpd="sng" w="25400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137"/>
          <p:cNvSpPr txBox="1"/>
          <p:nvPr>
            <p:ph idx="1" type="body"/>
          </p:nvPr>
        </p:nvSpPr>
        <p:spPr>
          <a:xfrm>
            <a:off x="505000" y="784775"/>
            <a:ext cx="7924800" cy="33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28575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Roboto"/>
              <a:buChar char="●"/>
              <a:defRPr b="1" i="0" sz="15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115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300"/>
              <a:buFont typeface="Roboto"/>
              <a:buChar char="–"/>
              <a:defRPr b="0" i="0" sz="13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F6F6E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rgbClr val="6F6F6E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–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 Cover - friendly printing">
  <p:cSld name="Couverture_3_1_1_1_1_1_1_1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5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5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5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5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5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5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5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5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5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5" name="Google Shape;275;p15"/>
          <p:cNvGrpSpPr/>
          <p:nvPr/>
        </p:nvGrpSpPr>
        <p:grpSpPr>
          <a:xfrm>
            <a:off x="527953" y="4148637"/>
            <a:ext cx="1843258" cy="177051"/>
            <a:chOff x="8280001" y="-306217"/>
            <a:chExt cx="864000" cy="131100"/>
          </a:xfrm>
        </p:grpSpPr>
        <p:sp>
          <p:nvSpPr>
            <p:cNvPr id="276" name="Google Shape;276;p15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8307479" y="-297571"/>
              <a:ext cx="809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Global Markets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&amp; Technologies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78" name="Google Shape;278;p15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9" name="Google Shape;279;p15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280" name="Google Shape;280;p15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 Cover - friendly printing">
  <p:cSld name="Couverture_3_1_1_1_1_1_1_1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6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6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6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6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6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6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6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6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6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6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6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7" name="Google Shape;297;p16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298" name="Google Shape;298;p16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99" name="Google Shape;299;p16"/>
          <p:cNvGrpSpPr/>
          <p:nvPr/>
        </p:nvGrpSpPr>
        <p:grpSpPr>
          <a:xfrm>
            <a:off x="501849" y="4148637"/>
            <a:ext cx="1219096" cy="177051"/>
            <a:chOff x="8260672" y="-306217"/>
            <a:chExt cx="902700" cy="131100"/>
          </a:xfrm>
        </p:grpSpPr>
        <p:sp>
          <p:nvSpPr>
            <p:cNvPr id="300" name="Google Shape;300;p16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6"/>
            <p:cNvSpPr/>
            <p:nvPr/>
          </p:nvSpPr>
          <p:spPr>
            <a:xfrm>
              <a:off x="8260672" y="-297563"/>
              <a:ext cx="902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Hydrogen Energy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 Cover - friendly printing">
  <p:cSld name="Couverture_3_1_1_1_1_1_1_1_1_1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7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7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7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6" name="Google Shape;316;p17"/>
          <p:cNvGrpSpPr/>
          <p:nvPr/>
        </p:nvGrpSpPr>
        <p:grpSpPr>
          <a:xfrm>
            <a:off x="489399" y="4148637"/>
            <a:ext cx="1482301" cy="177051"/>
            <a:chOff x="8256296" y="-306217"/>
            <a:chExt cx="911400" cy="131100"/>
          </a:xfrm>
        </p:grpSpPr>
        <p:sp>
          <p:nvSpPr>
            <p:cNvPr id="317" name="Google Shape;317;p17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7"/>
            <p:cNvSpPr/>
            <p:nvPr/>
          </p:nvSpPr>
          <p:spPr>
            <a:xfrm>
              <a:off x="8256296" y="-297572"/>
              <a:ext cx="911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Engineering &amp;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Construction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19" name="Google Shape;319;p17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0" name="Google Shape;320;p17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cxnSp>
        <p:nvCxnSpPr>
          <p:cNvPr id="321" name="Google Shape;321;p17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22" name="Google Shape;32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250" y="248050"/>
            <a:ext cx="3014149" cy="111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Light blue Chapter - Image to replace">
  <p:cSld name="Sommaire_1_1_2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18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1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26" name="Google Shape;326;p1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27" name="Google Shape;327;p1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18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18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18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32" name="Google Shape;332;p18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33" name="Google Shape;333;p18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8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Dark blue Chapter - Image to replace">
  <p:cSld name="Sommaire_1_1_2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9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40" name="Google Shape;340;p1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41" name="Google Shape;341;p1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3" name="Google Shape;343;p19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p19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5" name="Google Shape;345;p19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46" name="Google Shape;346;p19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47" name="Google Shape;347;p19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350" name="Google Shape;350;p1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clusion">
  <p:cSld name="Sommaire_1_1_2_2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2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54" name="Google Shape;354;p2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55" name="Google Shape;355;p2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20"/>
          <p:cNvCxnSpPr/>
          <p:nvPr/>
        </p:nvCxnSpPr>
        <p:spPr>
          <a:xfrm>
            <a:off x="3598664" y="273536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8" name="Google Shape;358;p20"/>
          <p:cNvSpPr txBox="1"/>
          <p:nvPr>
            <p:ph type="title"/>
          </p:nvPr>
        </p:nvSpPr>
        <p:spPr>
          <a:xfrm>
            <a:off x="3495650" y="217755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59" name="Google Shape;359;p2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0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0"/>
          <p:cNvSpPr/>
          <p:nvPr>
            <p:ph idx="2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362" name="Google Shape;362;p2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 1">
  <p:cSld name="Couverture_3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3"/>
          <p:cNvPicPr preferRelativeResize="0"/>
          <p:nvPr/>
        </p:nvPicPr>
        <p:blipFill rotWithShape="1">
          <a:blip r:embed="rId2">
            <a:alphaModFix/>
          </a:blip>
          <a:srcRect b="24425" l="0" r="0" t="24431"/>
          <a:stretch/>
        </p:blipFill>
        <p:spPr>
          <a:xfrm>
            <a:off x="134678" y="134674"/>
            <a:ext cx="88740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37" name="Google Shape;37;p3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" name="Google Shape;4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3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" name="Google Shape;49;p3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" name="Google Shape;50;p3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2" name="Google Shape;52;p3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Light blue Chapter">
  <p:cSld name="Sommaire_1_1_1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1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5" name="Google Shape;365;p21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6" name="Google Shape;366;p21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7" name="Google Shape;367;p21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368" name="Google Shape;368;p21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69" name="Google Shape;369;p2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0" name="Google Shape;370;p2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1" name="Google Shape;371;p2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1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2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&amp; text">
  <p:cSld name="Titre &amp; texte"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2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8" name="Google Shape;378;p2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9" name="Google Shape;379;p2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22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2" name="Google Shape;382;p2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&amp; 2 texts">
  <p:cSld name="Titre &amp; texte_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3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5" name="Google Shape;385;p2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86" name="Google Shape;386;p2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87" name="Google Shape;387;p2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3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0" name="Google Shape;390;p23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1" name="Google Shape;391;p2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&amp; 3 boxes">
  <p:cSld name="Titre &amp; texte_1_1_1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2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5" name="Google Shape;395;p2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96" name="Google Shape;396;p2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7" name="Google Shape;397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4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9" name="Google Shape;399;p24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0" name="Google Shape;400;p24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1" name="Google Shape;401;p2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&amp; 3 texts">
  <p:cSld name="Titre &amp; texte_1_1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4" name="Google Shape;404;p2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05" name="Google Shape;405;p2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06" name="Google Shape;406;p2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7" name="Google Shape;40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25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9" name="Google Shape;409;p25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0" name="Google Shape;410;p25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1" name="Google Shape;411;p2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Image &amp; text">
  <p:cSld name="Titre &amp; texte_1_2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4" name="Google Shape;414;p2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5" name="Google Shape;415;p2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16" name="Google Shape;416;p2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6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9" name="Google Shape;419;p26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sp>
        <p:nvSpPr>
          <p:cNvPr id="420" name="Google Shape;420;p2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&amp; texte 2">
  <p:cSld name="Titre &amp; texte_1_2_1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2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24" name="Google Shape;424;p2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25" name="Google Shape;425;p2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7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8" name="Google Shape;428;p2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Title only">
  <p:cSld name="Titre &amp; texte_1_2_1_1"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2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2" name="Google Shape;432;p2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3" name="Google Shape;433;p2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  Chapter - friendly printing 1">
  <p:cSld name="Titre &amp; texte_1_2_1_1_2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38" name="Google Shape;438;p2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39" name="Google Shape;439;p2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1" name="Google Shape;441;p29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2" name="Google Shape;442;p29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43" name="Google Shape;443;p29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44" name="Google Shape;444;p29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45" name="Google Shape;445;p29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29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9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  Chapter - friendly printing 2">
  <p:cSld name="Titre &amp; texte_1_2_1_1_2_1"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1" name="Google Shape;451;p3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52" name="Google Shape;452;p3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3" name="Google Shape;453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p30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5" name="Google Shape;455;p30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56" name="Google Shape;456;p30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57" name="Google Shape;457;p30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8" name="Google Shape;458;p30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 4">
  <p:cSld name="Couverture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4"/>
          <p:cNvPicPr preferRelativeResize="0"/>
          <p:nvPr/>
        </p:nvPicPr>
        <p:blipFill rotWithShape="1">
          <a:blip r:embed="rId2">
            <a:alphaModFix/>
          </a:blip>
          <a:srcRect b="8827" l="0" r="0" t="8827"/>
          <a:stretch/>
        </p:blipFill>
        <p:spPr>
          <a:xfrm flipH="1">
            <a:off x="134716" y="134684"/>
            <a:ext cx="8874600" cy="4874100"/>
          </a:xfrm>
          <a:prstGeom prst="roundRect">
            <a:avLst>
              <a:gd fmla="val 4390" name="adj"/>
            </a:avLst>
          </a:prstGeom>
          <a:noFill/>
          <a:ln>
            <a:noFill/>
          </a:ln>
        </p:spPr>
      </p:pic>
      <p:sp>
        <p:nvSpPr>
          <p:cNvPr id="56" name="Google Shape;56;p4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8" name="Google Shape;68;p4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4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4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71" name="Google Shape;7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Chapter - friendly printing">
  <p:cSld name="Titre &amp; texte_1_2_1_1_2_1_1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62" name="Google Shape;462;p3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3" name="Google Shape;463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4" name="Google Shape;464;p31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5" name="Google Shape;465;p31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66" name="Google Shape;466;p31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67" name="Google Shape;467;p31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8" name="Google Shape;468;p31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0" name="Google Shape;470;p31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471" name="Google Shape;471;p31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58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73" name="Google Shape;473;p3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Chapter - friendly printing">
  <p:cSld name="Titre &amp; texte_1_2_1_1_2_1_1_1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76" name="Google Shape;476;p3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77" name="Google Shape;477;p3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AFE3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32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AFE3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0" name="Google Shape;480;p32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81" name="Google Shape;481;p32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82" name="Google Shape;482;p32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83" name="Google Shape;483;p32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84" name="Google Shape;484;p32"/>
          <p:cNvGrpSpPr/>
          <p:nvPr/>
        </p:nvGrpSpPr>
        <p:grpSpPr>
          <a:xfrm>
            <a:off x="8195363" y="190400"/>
            <a:ext cx="948845" cy="131100"/>
            <a:chOff x="8280001" y="220133"/>
            <a:chExt cx="864000" cy="131100"/>
          </a:xfrm>
        </p:grpSpPr>
        <p:sp>
          <p:nvSpPr>
            <p:cNvPr id="485" name="Google Shape;485;p32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FE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2"/>
            <p:cNvSpPr/>
            <p:nvPr/>
          </p:nvSpPr>
          <p:spPr>
            <a:xfrm>
              <a:off x="8301092" y="228858"/>
              <a:ext cx="824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Industrial Merchant</a:t>
              </a:r>
              <a:endParaRPr sz="600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87" name="Google Shape;487;p3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Chapter - friendly printing">
  <p:cSld name="Titre &amp; texte_1_2_1_1_2_1_1_1_1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0" name="Google Shape;490;p3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33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2" name="Google Shape;492;p33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93" name="Google Shape;493;p33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494" name="Google Shape;494;p33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95" name="Google Shape;495;p33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3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3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499" name="Google Shape;499;p33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3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01" name="Google Shape;501;p3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Chapter - friendly printing">
  <p:cSld name="Titre &amp; texte_1_2_1_1_2_1_1_1_1_1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04" name="Google Shape;504;p3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05" name="Google Shape;505;p34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06" name="Google Shape;506;p34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07" name="Google Shape;507;p34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08" name="Google Shape;508;p34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09" name="Google Shape;509;p34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1" name="Google Shape;511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2" name="Google Shape;512;p34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513" name="Google Shape;513;p34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15" name="Google Shape;515;p3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Chapter - friendly printing">
  <p:cSld name="Titre &amp; texte_1_2_1_1_2_1_1_1_1_1_1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18" name="Google Shape;518;p3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9" name="Google Shape;519;p35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645F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p35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21" name="Google Shape;521;p35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22" name="Google Shape;522;p35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23" name="Google Shape;523;p35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24" name="Google Shape;52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3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6" name="Google Shape;526;p35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527" name="Google Shape;527;p3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8415900" y="228853"/>
              <a:ext cx="594900" cy="113700"/>
            </a:xfrm>
            <a:prstGeom prst="rect">
              <a:avLst/>
            </a:prstGeom>
            <a:solidFill>
              <a:srgbClr val="645F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GM&amp;T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29" name="Google Shape;529;p3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Chapter - friendly printing">
  <p:cSld name="Titre &amp; texte_1_2_1_1_2_1_1_1_1_1_1_1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32" name="Google Shape;532;p3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3" name="Google Shape;533;p36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4" name="Google Shape;534;p36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35" name="Google Shape;535;p36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36" name="Google Shape;536;p36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7" name="Google Shape;537;p36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8" name="Google Shape;538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0" name="Google Shape;540;p36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541" name="Google Shape;541;p36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Hydrog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 Energy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43" name="Google Shape;543;p3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Chapter - friendly printing">
  <p:cSld name="Titre &amp; texte_1_2_1_1_2_1_1_1_1_1_1_1_1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46" name="Google Shape;546;p3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7" name="Google Shape;547;p37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8" name="Google Shape;548;p37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2800"/>
              <a:buFont typeface="Roboto Slab Medium"/>
              <a:buNone/>
              <a:defRPr b="0" i="0" sz="2400">
                <a:solidFill>
                  <a:srgbClr val="021A7C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49" name="Google Shape;549;p37"/>
          <p:cNvSpPr txBox="1"/>
          <p:nvPr>
            <p:ph idx="1" type="subTitle"/>
          </p:nvPr>
        </p:nvSpPr>
        <p:spPr>
          <a:xfrm>
            <a:off x="500800" y="29223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500"/>
              <a:buFont typeface="Kaushan Script"/>
              <a:buNone/>
              <a:defRPr b="0" sz="1400">
                <a:solidFill>
                  <a:srgbClr val="021A7C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>
                <a:solidFill>
                  <a:srgbClr val="021A7C"/>
                </a:solidFill>
              </a:defRPr>
            </a:lvl2pPr>
            <a:lvl3pPr lvl="2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200"/>
              <a:buNone/>
              <a:defRPr>
                <a:solidFill>
                  <a:srgbClr val="021A7C"/>
                </a:solidFill>
              </a:defRPr>
            </a:lvl3pPr>
            <a:lvl4pPr lvl="3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4pPr>
            <a:lvl5pPr lvl="4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100"/>
              <a:buNone/>
              <a:defRPr>
                <a:solidFill>
                  <a:srgbClr val="021A7C"/>
                </a:solidFill>
              </a:defRPr>
            </a:lvl5pPr>
            <a:lvl6pPr lvl="5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6pPr>
            <a:lvl7pPr lvl="6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7pPr>
            <a:lvl8pPr lvl="7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8pPr>
            <a:lvl9pPr lvl="8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1A7C"/>
              </a:buClr>
              <a:buSzPts val="1800"/>
              <a:buNone/>
              <a:defRPr>
                <a:solidFill>
                  <a:srgbClr val="021A7C"/>
                </a:solidFill>
              </a:defRPr>
            </a:lvl9pPr>
          </a:lstStyle>
          <a:p/>
        </p:txBody>
      </p:sp>
      <p:sp>
        <p:nvSpPr>
          <p:cNvPr id="550" name="Google Shape;550;p37"/>
          <p:cNvSpPr txBox="1"/>
          <p:nvPr>
            <p:ph idx="2" type="title"/>
          </p:nvPr>
        </p:nvSpPr>
        <p:spPr>
          <a:xfrm>
            <a:off x="440775" y="478625"/>
            <a:ext cx="79587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5000"/>
              <a:buFont typeface="Roboto Slab"/>
              <a:buNone/>
              <a:defRPr b="1" sz="50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21A7C"/>
              </a:buClr>
              <a:buSzPts val="1400"/>
              <a:buNone/>
              <a:defRPr b="1">
                <a:solidFill>
                  <a:srgbClr val="021A7C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51" name="Google Shape;551;p37"/>
          <p:cNvSpPr/>
          <p:nvPr/>
        </p:nvSpPr>
        <p:spPr>
          <a:xfrm>
            <a:off x="80900" y="141575"/>
            <a:ext cx="263100" cy="714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3" name="Google Shape;553;p37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554" name="Google Shape;554;p37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7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E&amp;C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556" name="Google Shape;556;p37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Couverture">
  <p:cSld name="Couverture_2_1_1_1_1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8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Google Shape;560;p38"/>
          <p:cNvPicPr preferRelativeResize="0"/>
          <p:nvPr/>
        </p:nvPicPr>
        <p:blipFill rotWithShape="1">
          <a:blip r:embed="rId2">
            <a:alphaModFix/>
          </a:blip>
          <a:srcRect b="8641" l="0" r="0" t="8651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561" name="Google Shape;561;p38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8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8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8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8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8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8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8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8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8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8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38"/>
          <p:cNvPicPr preferRelativeResize="0"/>
          <p:nvPr/>
        </p:nvPicPr>
        <p:blipFill rotWithShape="1">
          <a:blip r:embed="rId3">
            <a:alphaModFix/>
          </a:blip>
          <a:srcRect b="-7999" l="-840" r="50839" t="7999"/>
          <a:stretch/>
        </p:blipFill>
        <p:spPr>
          <a:xfrm>
            <a:off x="0" y="134675"/>
            <a:ext cx="3993626" cy="154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p38"/>
          <p:cNvGrpSpPr/>
          <p:nvPr/>
        </p:nvGrpSpPr>
        <p:grpSpPr>
          <a:xfrm>
            <a:off x="489399" y="4148637"/>
            <a:ext cx="1482301" cy="177051"/>
            <a:chOff x="8256296" y="-306217"/>
            <a:chExt cx="911400" cy="131100"/>
          </a:xfrm>
        </p:grpSpPr>
        <p:sp>
          <p:nvSpPr>
            <p:cNvPr id="574" name="Google Shape;574;p38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8256296" y="-297572"/>
              <a:ext cx="911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Engineering &amp;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Construction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76" name="Google Shape;576;p38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38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578" name="Google Shape;578;p38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9" name="Google Shape;579;p38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Dark blue Cover - Image to replace">
  <p:cSld name="Corporate - Couverture dégradé 1_1_1_2_1_1_1"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39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2" name="Google Shape;582;p39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sp>
        <p:nvSpPr>
          <p:cNvPr id="583" name="Google Shape;583;p3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4" name="Google Shape;584;p39"/>
          <p:cNvPicPr preferRelativeResize="0"/>
          <p:nvPr/>
        </p:nvPicPr>
        <p:blipFill rotWithShape="1">
          <a:blip r:embed="rId3">
            <a:alphaModFix/>
          </a:blip>
          <a:srcRect b="-7999" l="-840" r="50839" t="7999"/>
          <a:stretch/>
        </p:blipFill>
        <p:spPr>
          <a:xfrm>
            <a:off x="0" y="134675"/>
            <a:ext cx="3993626" cy="1540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9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586" name="Google Shape;586;p39"/>
          <p:cNvGrpSpPr/>
          <p:nvPr/>
        </p:nvGrpSpPr>
        <p:grpSpPr>
          <a:xfrm>
            <a:off x="489399" y="4148637"/>
            <a:ext cx="1482301" cy="177051"/>
            <a:chOff x="8256296" y="-306217"/>
            <a:chExt cx="911400" cy="131100"/>
          </a:xfrm>
        </p:grpSpPr>
        <p:sp>
          <p:nvSpPr>
            <p:cNvPr id="587" name="Google Shape;587;p39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39"/>
            <p:cNvSpPr/>
            <p:nvPr/>
          </p:nvSpPr>
          <p:spPr>
            <a:xfrm>
              <a:off x="8256296" y="-297572"/>
              <a:ext cx="911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Engineering &amp;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Construction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89" name="Google Shape;589;p39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39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591" name="Google Shape;591;p39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2" name="Google Shape;592;p39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Dark blue Chapter - Image to replace">
  <p:cSld name="Sommaire_1_2_1_1_1_1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95" name="Google Shape;595;p4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96" name="Google Shape;596;p4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7" name="Google Shape;597;p4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8" name="Google Shape;598;p40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97979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9" name="Google Shape;599;p40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4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01" name="Google Shape;601;p40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02" name="Google Shape;602;p4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40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4" name="Google Shape;604;p4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605" name="Google Shape;605;p4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E&amp;C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07" name="Google Shape;607;p40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pic>
        <p:nvPicPr>
          <p:cNvPr id="608" name="Google Shape;608;p40"/>
          <p:cNvPicPr preferRelativeResize="0"/>
          <p:nvPr/>
        </p:nvPicPr>
        <p:blipFill rotWithShape="1">
          <a:blip r:embed="rId3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 4 1">
  <p:cSld name="Couverture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4" name="Google Shape;74;p5"/>
          <p:cNvPicPr preferRelativeResize="0"/>
          <p:nvPr/>
        </p:nvPicPr>
        <p:blipFill rotWithShape="1">
          <a:blip r:embed="rId2">
            <a:alphaModFix/>
          </a:blip>
          <a:srcRect b="8544" l="1449" r="3799" t="13421"/>
          <a:stretch/>
        </p:blipFill>
        <p:spPr>
          <a:xfrm>
            <a:off x="134675" y="134800"/>
            <a:ext cx="8874600" cy="4874100"/>
          </a:xfrm>
          <a:prstGeom prst="roundRect">
            <a:avLst>
              <a:gd fmla="val 4390" name="adj"/>
            </a:avLst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5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5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5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5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5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5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7" name="Google Shape;87;p5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5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5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90" name="Google Shape;9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Grey Chapter - Image to replace">
  <p:cSld name="Sommaire_1_1_3_1_1_1_1"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1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13" name="Google Shape;613;p4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14" name="Google Shape;614;p4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5" name="Google Shape;615;p41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6" name="Google Shape;616;p41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41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18" name="Google Shape;618;p41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9" name="Google Shape;619;p41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41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1" name="Google Shape;621;p41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622" name="Google Shape;622;p41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41"/>
            <p:cNvSpPr/>
            <p:nvPr/>
          </p:nvSpPr>
          <p:spPr>
            <a:xfrm>
              <a:off x="8454150" y="228853"/>
              <a:ext cx="518400" cy="113700"/>
            </a:xfrm>
            <a:prstGeom prst="rect">
              <a:avLst/>
            </a:prstGeom>
            <a:solidFill>
              <a:srgbClr val="9797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E&amp;C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24" name="Google Shape;624;p41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pic>
        <p:nvPicPr>
          <p:cNvPr id="625" name="Google Shape;625;p41"/>
          <p:cNvPicPr preferRelativeResize="0"/>
          <p:nvPr/>
        </p:nvPicPr>
        <p:blipFill rotWithShape="1">
          <a:blip r:embed="rId3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4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- E&amp;C - Title &amp; text">
  <p:cSld name="Titre &amp; texte_2_1_1_1_1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p4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30" name="Google Shape;630;p4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31" name="Google Shape;631;p4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96A5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42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79799"/>
              </a:buClr>
              <a:buSzPts val="1600"/>
              <a:buChar char="■"/>
              <a:defRPr>
                <a:solidFill>
                  <a:srgbClr val="979799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633" name="Google Shape;633;p42"/>
          <p:cNvPicPr preferRelativeResize="0"/>
          <p:nvPr/>
        </p:nvPicPr>
        <p:blipFill rotWithShape="1">
          <a:blip r:embed="rId2">
            <a:alphaModFix/>
          </a:blip>
          <a:srcRect b="1784" l="0" r="0" t="1774"/>
          <a:stretch/>
        </p:blipFill>
        <p:spPr>
          <a:xfrm>
            <a:off x="8290996" y="4849775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4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Couverture">
  <p:cSld name="Couverture_2_1_1"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43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43"/>
          <p:cNvPicPr preferRelativeResize="0"/>
          <p:nvPr/>
        </p:nvPicPr>
        <p:blipFill rotWithShape="1">
          <a:blip r:embed="rId2">
            <a:alphaModFix/>
          </a:blip>
          <a:srcRect b="8827" l="0" r="0" t="8827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638" name="Google Shape;638;p43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43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43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3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43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43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43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43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43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43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43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0" name="Google Shape;650;p43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651" name="Google Shape;651;p43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43"/>
            <p:cNvSpPr/>
            <p:nvPr/>
          </p:nvSpPr>
          <p:spPr>
            <a:xfrm>
              <a:off x="8340691" y="-297561"/>
              <a:ext cx="7428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53" name="Google Shape;653;p43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43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655" name="Google Shape;655;p43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56" name="Google Shape;656;p43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Dark blue Cover - Image to replace">
  <p:cSld name="Corporate - Couverture dégradé 1_1_1_2_1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4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9" name="Google Shape;659;p44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660" name="Google Shape;66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44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44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663" name="Google Shape;663;p44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664" name="Google Shape;664;p44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4"/>
            <p:cNvSpPr/>
            <p:nvPr/>
          </p:nvSpPr>
          <p:spPr>
            <a:xfrm>
              <a:off x="8340691" y="-297561"/>
              <a:ext cx="7428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66" name="Google Shape;666;p44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7" name="Google Shape;667;p44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668" name="Google Shape;668;p44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9" name="Google Shape;669;p44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Dark blue Chapter - Image to replace">
  <p:cSld name="Sommaire_1_2_1_1"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72" name="Google Shape;672;p4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73" name="Google Shape;673;p4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5"/>
          <p:cNvPicPr preferRelativeResize="0"/>
          <p:nvPr/>
        </p:nvPicPr>
        <p:blipFill rotWithShape="1">
          <a:blip r:embed="rId3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6" name="Google Shape;676;p45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77" name="Google Shape;677;p45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45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79" name="Google Shape;679;p45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80" name="Google Shape;680;p45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45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2" name="Google Shape;682;p45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683" name="Google Shape;683;p4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45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85" name="Google Shape;685;p45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686" name="Google Shape;686;p4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Pink Chapter - Image to replace">
  <p:cSld name="Sommaire_1_1_3_1_1"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46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90" name="Google Shape;690;p4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91" name="Google Shape;691;p4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2" name="Google Shape;69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46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4" name="Google Shape;694;p46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46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696" name="Google Shape;696;p46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97" name="Google Shape;697;p46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46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46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grpSp>
        <p:nvGrpSpPr>
          <p:cNvPr id="700" name="Google Shape;700;p46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701" name="Google Shape;701;p46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46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03" name="Google Shape;703;p4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&amp; text">
  <p:cSld name="Titre &amp; texte_2_1_1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4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07" name="Google Shape;707;p4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8" name="Google Shape;708;p4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47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11" name="Google Shape;711;p4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Couverture">
  <p:cSld name="Couverture_2_1_1_1_1_1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48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714;p48"/>
          <p:cNvPicPr preferRelativeResize="0"/>
          <p:nvPr/>
        </p:nvPicPr>
        <p:blipFill rotWithShape="1">
          <a:blip r:embed="rId2">
            <a:alphaModFix/>
          </a:blip>
          <a:srcRect b="8791" l="0" r="0" t="8800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715" name="Google Shape;715;p48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6" name="Google Shape;716;p48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48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48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48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48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48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48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48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48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48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7" name="Google Shape;727;p48"/>
          <p:cNvGrpSpPr/>
          <p:nvPr/>
        </p:nvGrpSpPr>
        <p:grpSpPr>
          <a:xfrm>
            <a:off x="527953" y="4148637"/>
            <a:ext cx="1843258" cy="177051"/>
            <a:chOff x="8280001" y="-306217"/>
            <a:chExt cx="864000" cy="131100"/>
          </a:xfrm>
        </p:grpSpPr>
        <p:sp>
          <p:nvSpPr>
            <p:cNvPr id="728" name="Google Shape;728;p48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8"/>
            <p:cNvSpPr/>
            <p:nvPr/>
          </p:nvSpPr>
          <p:spPr>
            <a:xfrm>
              <a:off x="8307479" y="-297571"/>
              <a:ext cx="809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Global Markets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&amp; Technologies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30" name="Google Shape;730;p48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48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732" name="Google Shape;732;p48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33" name="Google Shape;733;p48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Dark blue Cover - Image to replace">
  <p:cSld name="Corporate - Couverture dégradé 1_1_1_2_1_1_1_1"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9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6" name="Google Shape;736;p49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737" name="Google Shape;73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49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740" name="Google Shape;740;p49"/>
          <p:cNvGrpSpPr/>
          <p:nvPr/>
        </p:nvGrpSpPr>
        <p:grpSpPr>
          <a:xfrm>
            <a:off x="527953" y="4148637"/>
            <a:ext cx="1843258" cy="177051"/>
            <a:chOff x="8280001" y="-306217"/>
            <a:chExt cx="864000" cy="131100"/>
          </a:xfrm>
        </p:grpSpPr>
        <p:sp>
          <p:nvSpPr>
            <p:cNvPr id="741" name="Google Shape;741;p49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9"/>
            <p:cNvSpPr/>
            <p:nvPr/>
          </p:nvSpPr>
          <p:spPr>
            <a:xfrm>
              <a:off x="8307479" y="-297571"/>
              <a:ext cx="809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Global Markets</a:t>
              </a:r>
              <a:r>
                <a:rPr b="0" i="0" lang="en" sz="800" u="none" cap="none" strike="noStrik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&amp; Technologies</a:t>
              </a:r>
              <a:endParaRPr b="0" i="0" sz="8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43" name="Google Shape;743;p49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4" name="Google Shape;744;p49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745" name="Google Shape;745;p49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46" name="Google Shape;746;p49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Dark blue Chapter - Image to replace">
  <p:cSld name="Sommaire_1_2_1_1_1_1_1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5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49" name="Google Shape;749;p5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50" name="Google Shape;750;p5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0"/>
          <p:cNvPicPr preferRelativeResize="0"/>
          <p:nvPr/>
        </p:nvPicPr>
        <p:blipFill rotWithShape="1">
          <a:blip r:embed="rId3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50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4" name="Google Shape;754;p50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5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56" name="Google Shape;756;p50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57" name="Google Shape;757;p5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50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9" name="Google Shape;759;p5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760" name="Google Shape;760;p5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50"/>
            <p:cNvSpPr/>
            <p:nvPr/>
          </p:nvSpPr>
          <p:spPr>
            <a:xfrm>
              <a:off x="8415900" y="228853"/>
              <a:ext cx="594900" cy="113700"/>
            </a:xfrm>
            <a:prstGeom prst="rect">
              <a:avLst/>
            </a:prstGeom>
            <a:solidFill>
              <a:srgbClr val="645F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GM&amp;T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2" name="Google Shape;762;p50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763" name="Google Shape;763;p5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 4 1 1">
  <p:cSld name="Couverture_1_1_1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p6"/>
          <p:cNvPicPr preferRelativeResize="0"/>
          <p:nvPr/>
        </p:nvPicPr>
        <p:blipFill rotWithShape="1">
          <a:blip r:embed="rId2">
            <a:alphaModFix/>
          </a:blip>
          <a:srcRect b="13386" l="0" r="0" t="13386"/>
          <a:stretch/>
        </p:blipFill>
        <p:spPr>
          <a:xfrm>
            <a:off x="134675" y="134800"/>
            <a:ext cx="8874600" cy="4874100"/>
          </a:xfrm>
          <a:prstGeom prst="roundRect">
            <a:avLst>
              <a:gd fmla="val 4390" name="adj"/>
            </a:avLst>
          </a:prstGeom>
          <a:noFill/>
          <a:ln>
            <a:noFill/>
          </a:ln>
        </p:spPr>
      </p:pic>
      <p:sp>
        <p:nvSpPr>
          <p:cNvPr id="94" name="Google Shape;94;p6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6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6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6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6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6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6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6" name="Google Shape;106;p6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7" name="Google Shape;107;p6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6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09" name="Google Shape;10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Purple Chapter - Image to replace">
  <p:cSld name="Sommaire_1_1_3_1_1_1_1_1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51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67" name="Google Shape;767;p5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8" name="Google Shape;768;p5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9" name="Google Shape;76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0" name="Google Shape;770;p51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71" name="Google Shape;771;p51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2" name="Google Shape;772;p51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773" name="Google Shape;773;p51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74" name="Google Shape;774;p51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51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6" name="Google Shape;776;p51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777" name="Google Shape;777;p51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8415900" y="228853"/>
              <a:ext cx="594900" cy="113700"/>
            </a:xfrm>
            <a:prstGeom prst="rect">
              <a:avLst/>
            </a:prstGeom>
            <a:solidFill>
              <a:srgbClr val="645F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GM&amp;T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79" name="Google Shape;779;p51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780" name="Google Shape;780;p5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- GM&amp;T - Title &amp; text">
  <p:cSld name="Titre &amp; texte_2_1_1_1_1_1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5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84" name="Google Shape;784;p5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85" name="Google Shape;785;p5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6" name="Google Shape;786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2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■"/>
              <a:defRPr>
                <a:solidFill>
                  <a:schemeClr val="accent6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788" name="Google Shape;788;p5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Couverture">
  <p:cSld name="Couverture_2_1_1_1_1_1_1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3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1" name="Google Shape;791;p53"/>
          <p:cNvPicPr preferRelativeResize="0"/>
          <p:nvPr/>
        </p:nvPicPr>
        <p:blipFill rotWithShape="1">
          <a:blip r:embed="rId2">
            <a:alphaModFix/>
          </a:blip>
          <a:srcRect b="8791" l="0" r="0" t="8800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792" name="Google Shape;792;p53"/>
          <p:cNvSpPr/>
          <p:nvPr/>
        </p:nvSpPr>
        <p:spPr>
          <a:xfrm>
            <a:off x="134675" y="134675"/>
            <a:ext cx="56853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53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53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53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53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53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53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53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53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53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53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3" name="Google Shape;803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4" name="Google Shape;804;p53"/>
          <p:cNvGrpSpPr/>
          <p:nvPr/>
        </p:nvGrpSpPr>
        <p:grpSpPr>
          <a:xfrm>
            <a:off x="501849" y="4148637"/>
            <a:ext cx="1219096" cy="177051"/>
            <a:chOff x="8260672" y="-306217"/>
            <a:chExt cx="902700" cy="131100"/>
          </a:xfrm>
        </p:grpSpPr>
        <p:sp>
          <p:nvSpPr>
            <p:cNvPr id="805" name="Google Shape;805;p53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3"/>
            <p:cNvSpPr/>
            <p:nvPr/>
          </p:nvSpPr>
          <p:spPr>
            <a:xfrm>
              <a:off x="8260672" y="-297563"/>
              <a:ext cx="902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Hydrogen Energy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07" name="Google Shape;807;p53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53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809" name="Google Shape;809;p53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0" name="Google Shape;810;p53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Dark blue Cover - Image to replace">
  <p:cSld name="Corporate - Couverture dégradé 1_1_1_2_1_1_1_1_1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4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3" name="Google Shape;813;p54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814" name="Google Shape;81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54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54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sp>
        <p:nvSpPr>
          <p:cNvPr id="817" name="Google Shape;817;p54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54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819" name="Google Shape;819;p54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20" name="Google Shape;820;p54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1" name="Google Shape;821;p54"/>
          <p:cNvGrpSpPr/>
          <p:nvPr/>
        </p:nvGrpSpPr>
        <p:grpSpPr>
          <a:xfrm>
            <a:off x="501849" y="4148637"/>
            <a:ext cx="1219096" cy="177051"/>
            <a:chOff x="8260672" y="-306217"/>
            <a:chExt cx="902700" cy="131100"/>
          </a:xfrm>
        </p:grpSpPr>
        <p:sp>
          <p:nvSpPr>
            <p:cNvPr id="822" name="Google Shape;822;p54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4"/>
            <p:cNvSpPr/>
            <p:nvPr/>
          </p:nvSpPr>
          <p:spPr>
            <a:xfrm>
              <a:off x="8260672" y="-297563"/>
              <a:ext cx="902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Hydrogen Energy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Dark blue Chapter - Image to replace">
  <p:cSld name="Sommaire_1_2_1_1_1_1_1_1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26" name="Google Shape;826;p5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7" name="Google Shape;827;p5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8" name="Google Shape;828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55"/>
          <p:cNvPicPr preferRelativeResize="0"/>
          <p:nvPr/>
        </p:nvPicPr>
        <p:blipFill rotWithShape="1">
          <a:blip r:embed="rId3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p55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69A53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1" name="Google Shape;831;p55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2" name="Google Shape;832;p55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33" name="Google Shape;833;p55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34" name="Google Shape;834;p55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55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55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grpSp>
        <p:nvGrpSpPr>
          <p:cNvPr id="837" name="Google Shape;837;p55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838" name="Google Shape;838;p5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5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Hydrog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 Energy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40" name="Google Shape;840;p5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Green Chapter - Image to replace">
  <p:cSld name="Sommaire_1_1_3_1_1_1_1_1_1"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Google Shape;842;p56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5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44" name="Google Shape;844;p5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45" name="Google Shape;845;p5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6" name="Google Shape;846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7" name="Google Shape;847;p56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48" name="Google Shape;848;p56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9" name="Google Shape;849;p56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850" name="Google Shape;850;p56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51" name="Google Shape;851;p56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56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56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grpSp>
        <p:nvGrpSpPr>
          <p:cNvPr id="854" name="Google Shape;854;p56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855" name="Google Shape;855;p56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6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69A5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Hydrog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 Energy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57" name="Google Shape;857;p5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 - Hydrogène - Title &amp; text">
  <p:cSld name="Titre &amp; texte_2_1_1_1_1_1_1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5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0" name="Google Shape;860;p5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861" name="Google Shape;861;p5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62" name="Google Shape;862;p5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69A53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3" name="Google Shape;86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7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9A53C"/>
              </a:buClr>
              <a:buSzPts val="1600"/>
              <a:buChar char="■"/>
              <a:defRPr>
                <a:solidFill>
                  <a:srgbClr val="69A53C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865" name="Google Shape;865;p5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Couverture">
  <p:cSld name="Couverture_2_1_1_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8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8" name="Google Shape;868;p58"/>
          <p:cNvPicPr preferRelativeResize="0"/>
          <p:nvPr/>
        </p:nvPicPr>
        <p:blipFill rotWithShape="1">
          <a:blip r:embed="rId2">
            <a:alphaModFix/>
          </a:blip>
          <a:srcRect b="8791" l="0" r="0" t="8800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869" name="Google Shape;869;p58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58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58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58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58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p58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p58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58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7" name="Google Shape;877;p58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58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58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0" name="Google Shape;88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75" y="296625"/>
            <a:ext cx="3000000" cy="1072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1" name="Google Shape;881;p58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882" name="Google Shape;882;p58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58"/>
            <p:cNvSpPr/>
            <p:nvPr/>
          </p:nvSpPr>
          <p:spPr>
            <a:xfrm>
              <a:off x="8392728" y="-297561"/>
              <a:ext cx="638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4" name="Google Shape;884;p58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8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886" name="Google Shape;886;p58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7" name="Google Shape;887;p58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Dark blue Cover - Image to replace">
  <p:cSld name="Corporate - Couverture dégradé 1_1_1_2_1_1"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59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0" name="Google Shape;890;p59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sp>
        <p:nvSpPr>
          <p:cNvPr id="891" name="Google Shape;891;p5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2" name="Google Shape;892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8275" y="296625"/>
            <a:ext cx="3000000" cy="1072466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59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894" name="Google Shape;894;p59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895" name="Google Shape;895;p59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59"/>
            <p:cNvSpPr/>
            <p:nvPr/>
          </p:nvSpPr>
          <p:spPr>
            <a:xfrm>
              <a:off x="8392728" y="-297561"/>
              <a:ext cx="638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b="0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7" name="Google Shape;897;p59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8" name="Google Shape;898;p59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899" name="Google Shape;899;p59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0" name="Google Shape;900;p59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Blue Chapter - Image to replace">
  <p:cSld name="Sommaire_1_1_3_1_1_1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2" name="Google Shape;902;p6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6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04" name="Google Shape;904;p6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05" name="Google Shape;905;p6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06" name="Google Shape;906;p60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7" name="Google Shape;907;p60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8" name="Google Shape;908;p6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09" name="Google Shape;909;p60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10" name="Google Shape;910;p6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60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2" name="Google Shape;912;p6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913" name="Google Shape;913;p6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60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15" name="Google Shape;915;p60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pic>
        <p:nvPicPr>
          <p:cNvPr id="916" name="Google Shape;91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6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 4 1 1 1">
  <p:cSld name="Couverture_1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7"/>
          <p:cNvPicPr preferRelativeResize="0"/>
          <p:nvPr/>
        </p:nvPicPr>
        <p:blipFill rotWithShape="1">
          <a:blip r:embed="rId2">
            <a:alphaModFix/>
          </a:blip>
          <a:srcRect b="10343" l="0" r="0" t="10335"/>
          <a:stretch/>
        </p:blipFill>
        <p:spPr>
          <a:xfrm>
            <a:off x="134675" y="134800"/>
            <a:ext cx="8874600" cy="4874100"/>
          </a:xfrm>
          <a:prstGeom prst="roundRect">
            <a:avLst>
              <a:gd fmla="val 4390" name="adj"/>
            </a:avLst>
          </a:prstGeom>
          <a:noFill/>
          <a:ln>
            <a:noFill/>
          </a:ln>
        </p:spPr>
      </p:pic>
      <p:sp>
        <p:nvSpPr>
          <p:cNvPr id="113" name="Google Shape;113;p7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7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7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7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7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7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7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7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7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" name="Google Shape;125;p7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" name="Google Shape;126;p7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7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Title &amp; text">
  <p:cSld name="Titre &amp; texte_2_1_1_1"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6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0" name="Google Shape;920;p6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21" name="Google Shape;921;p6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22" name="Google Shape;922;p6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61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600"/>
              <a:buChar char="■"/>
              <a:defRPr>
                <a:solidFill>
                  <a:schemeClr val="accent5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924" name="Google Shape;924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5" name="Google Shape;925;p6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Couverture ">
  <p:cSld name="Couverture_2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62"/>
          <p:cNvPicPr preferRelativeResize="0"/>
          <p:nvPr/>
        </p:nvPicPr>
        <p:blipFill rotWithShape="1">
          <a:blip r:embed="rId2">
            <a:alphaModFix/>
          </a:blip>
          <a:srcRect b="15898" l="0" r="14207" t="13410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928" name="Google Shape;928;p62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9" name="Google Shape;929;p62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0" name="Google Shape;930;p62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1" name="Google Shape;931;p62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2" name="Google Shape;932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62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62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62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62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62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62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9" name="Google Shape;939;p62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62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1" name="Google Shape;941;p62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942" name="Google Shape;942;p62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62"/>
            <p:cNvSpPr/>
            <p:nvPr/>
          </p:nvSpPr>
          <p:spPr>
            <a:xfrm>
              <a:off x="8302039" y="-297561"/>
              <a:ext cx="8202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l M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rchan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 b="0" i="0" sz="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44" name="Google Shape;944;p62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5" name="Google Shape;945;p62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946" name="Google Shape;946;p62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7" name="Google Shape;947;p62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Dark blue Cover - Image to replace">
  <p:cSld name="Corporate - Couverture dégradé 1_1_1_2">
    <p:spTree>
      <p:nvGrpSpPr>
        <p:cNvPr id="948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63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63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951" name="Google Shape;95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Google Shape;952;p63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63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954" name="Google Shape;954;p63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955" name="Google Shape;955;p63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63"/>
            <p:cNvSpPr/>
            <p:nvPr/>
          </p:nvSpPr>
          <p:spPr>
            <a:xfrm>
              <a:off x="8302039" y="-297561"/>
              <a:ext cx="8202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l M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b="0" i="0" lang="en" sz="800" u="none" cap="none" strike="noStrike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rchan</a:t>
              </a:r>
              <a:r>
                <a:rPr lang="en" sz="8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 b="0" i="0" sz="8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57" name="Google Shape;957;p63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63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959" name="Google Shape;959;p63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0" name="Google Shape;960;p63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Green Chapter - Image to replace">
  <p:cSld name="Sommaire_1_1_3_1"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" name="Google Shape;962;p64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6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64" name="Google Shape;964;p6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65" name="Google Shape;965;p6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6" name="Google Shape;96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7" name="Google Shape;967;p64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8" name="Google Shape;968;p64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9" name="Google Shape;969;p64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70" name="Google Shape;970;p64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71" name="Google Shape;971;p64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64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3" name="Google Shape;973;p64"/>
          <p:cNvGrpSpPr/>
          <p:nvPr/>
        </p:nvGrpSpPr>
        <p:grpSpPr>
          <a:xfrm>
            <a:off x="8195363" y="190400"/>
            <a:ext cx="948845" cy="131100"/>
            <a:chOff x="8280001" y="220133"/>
            <a:chExt cx="864000" cy="131100"/>
          </a:xfrm>
        </p:grpSpPr>
        <p:sp>
          <p:nvSpPr>
            <p:cNvPr id="974" name="Google Shape;974;p64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FE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64"/>
            <p:cNvSpPr/>
            <p:nvPr/>
          </p:nvSpPr>
          <p:spPr>
            <a:xfrm>
              <a:off x="8301092" y="228858"/>
              <a:ext cx="824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Industri</a:t>
              </a:r>
              <a:r>
                <a:rPr lang="en" sz="600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a</a:t>
              </a:r>
              <a:r>
                <a:rPr b="0" i="0" lang="en" sz="600" u="none" cap="none" strike="noStrike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l M</a:t>
              </a:r>
              <a:r>
                <a:rPr lang="en" sz="600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e</a:t>
              </a:r>
              <a:r>
                <a:rPr b="0" i="0" lang="en" sz="600" u="none" cap="none" strike="noStrike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rchan</a:t>
              </a:r>
              <a:r>
                <a:rPr lang="en" sz="600">
                  <a:solidFill>
                    <a:srgbClr val="003264"/>
                  </a:solidFill>
                  <a:latin typeface="Roboto"/>
                  <a:ea typeface="Roboto"/>
                  <a:cs typeface="Roboto"/>
                  <a:sym typeface="Roboto"/>
                </a:rPr>
                <a:t>t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76" name="Google Shape;976;p64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977" name="Google Shape;977;p6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Dark blue Chapter - Image to replace">
  <p:cSld name="Sommaire_1_2_1">
    <p:spTree>
      <p:nvGrpSpPr>
        <p:cNvPr id="978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6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0" name="Google Shape;980;p6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1" name="Google Shape;981;p6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2" name="Google Shape;982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65"/>
          <p:cNvPicPr preferRelativeResize="0"/>
          <p:nvPr/>
        </p:nvPicPr>
        <p:blipFill rotWithShape="1">
          <a:blip r:embed="rId3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4" name="Google Shape;984;p65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85" name="Google Shape;985;p65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6" name="Google Shape;986;p65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987" name="Google Shape;987;p65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88" name="Google Shape;988;p65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65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0" name="Google Shape;990;p65"/>
          <p:cNvGrpSpPr/>
          <p:nvPr/>
        </p:nvGrpSpPr>
        <p:grpSpPr>
          <a:xfrm>
            <a:off x="8195365" y="190400"/>
            <a:ext cx="950332" cy="131100"/>
            <a:chOff x="8280001" y="220133"/>
            <a:chExt cx="865354" cy="131100"/>
          </a:xfrm>
        </p:grpSpPr>
        <p:sp>
          <p:nvSpPr>
            <p:cNvPr id="991" name="Google Shape;991;p6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FE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65"/>
            <p:cNvSpPr/>
            <p:nvPr/>
          </p:nvSpPr>
          <p:spPr>
            <a:xfrm>
              <a:off x="8281354" y="228858"/>
              <a:ext cx="8640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Industrial Merchant</a:t>
              </a:r>
              <a:endParaRPr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93" name="Google Shape;993;p65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994" name="Google Shape;994;p6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&amp; text">
  <p:cSld name="Titre &amp; texte_2_1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6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7" name="Google Shape;997;p6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98" name="Google Shape;998;p6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99" name="Google Shape;999;p6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0" name="Google Shape;1000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66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02" name="Google Shape;1002;p6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Couverture">
  <p:cSld name="Couverture_2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67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5" name="Google Shape;1005;p67"/>
          <p:cNvPicPr preferRelativeResize="0"/>
          <p:nvPr/>
        </p:nvPicPr>
        <p:blipFill rotWithShape="1">
          <a:blip r:embed="rId2">
            <a:alphaModFix/>
          </a:blip>
          <a:srcRect b="8827" l="0" r="0" t="8827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1006" name="Google Shape;1006;p67"/>
          <p:cNvSpPr/>
          <p:nvPr/>
        </p:nvSpPr>
        <p:spPr>
          <a:xfrm>
            <a:off x="134674" y="134675"/>
            <a:ext cx="53805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67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67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9" name="Google Shape;100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0" name="Google Shape;1010;p67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67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67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67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67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67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67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67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8" name="Google Shape;1018;p67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1019" name="Google Shape;1019;p67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67"/>
            <p:cNvSpPr/>
            <p:nvPr/>
          </p:nvSpPr>
          <p:spPr>
            <a:xfrm>
              <a:off x="8330121" y="-297561"/>
              <a:ext cx="764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21" name="Google Shape;1021;p67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2" name="Google Shape;1022;p67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023" name="Google Shape;1023;p67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24" name="Google Shape;1024;p67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Dark blue Cover - Image to replace">
  <p:cSld name="Corporate - Couverture dégradé 1_1_1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68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Google Shape;1027;p68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1028" name="Google Shape;102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68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68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grpSp>
        <p:nvGrpSpPr>
          <p:cNvPr id="1031" name="Google Shape;1031;p68"/>
          <p:cNvGrpSpPr/>
          <p:nvPr/>
        </p:nvGrpSpPr>
        <p:grpSpPr>
          <a:xfrm>
            <a:off x="527953" y="4148637"/>
            <a:ext cx="1166832" cy="177051"/>
            <a:chOff x="8280001" y="-306217"/>
            <a:chExt cx="864000" cy="131100"/>
          </a:xfrm>
        </p:grpSpPr>
        <p:sp>
          <p:nvSpPr>
            <p:cNvPr id="1032" name="Google Shape;1032;p68"/>
            <p:cNvSpPr/>
            <p:nvPr/>
          </p:nvSpPr>
          <p:spPr>
            <a:xfrm rot="-5400000">
              <a:off x="8646451" y="-672667"/>
              <a:ext cx="131100" cy="864000"/>
            </a:xfrm>
            <a:prstGeom prst="roundRect">
              <a:avLst>
                <a:gd fmla="val 50000" name="adj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68"/>
            <p:cNvSpPr/>
            <p:nvPr/>
          </p:nvSpPr>
          <p:spPr>
            <a:xfrm>
              <a:off x="8330121" y="-297561"/>
              <a:ext cx="7641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lang="en" sz="8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34" name="Google Shape;1034;p68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5" name="Google Shape;1035;p68"/>
          <p:cNvSpPr txBox="1"/>
          <p:nvPr>
            <p:ph idx="1" type="subTitle"/>
          </p:nvPr>
        </p:nvSpPr>
        <p:spPr>
          <a:xfrm>
            <a:off x="439200" y="4360875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cxnSp>
        <p:nvCxnSpPr>
          <p:cNvPr id="1036" name="Google Shape;1036;p68"/>
          <p:cNvCxnSpPr/>
          <p:nvPr/>
        </p:nvCxnSpPr>
        <p:spPr>
          <a:xfrm>
            <a:off x="528586" y="3976566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7" name="Google Shape;1037;p68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Dark blue Chapter - Image to replace">
  <p:cSld name="Sommaire_1_2"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6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0" name="Google Shape;1040;p6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41" name="Google Shape;1041;p6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2" name="Google Shape;1042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69"/>
          <p:cNvPicPr preferRelativeResize="0"/>
          <p:nvPr/>
        </p:nvPicPr>
        <p:blipFill rotWithShape="1">
          <a:blip r:embed="rId3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4" name="Google Shape;1044;p69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45" name="Google Shape;1045;p69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6" name="Google Shape;1046;p69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47" name="Google Shape;1047;p69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48" name="Google Shape;1048;p69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6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0" name="Google Shape;1050;p69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051" name="Google Shape;1051;p69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58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69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Large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Industries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53" name="Google Shape;1053;p69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1054" name="Google Shape;1054;p6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Orange Chapter - Image to replace">
  <p:cSld name="Sommaire_1_1_3"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7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57" name="Google Shape;1057;p7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58" name="Google Shape;1058;p7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59" name="Google Shape;1059;p7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0" name="Google Shape;1060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1" name="Google Shape;1061;p70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2" name="Google Shape;1062;p70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3" name="Google Shape;1063;p7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64" name="Google Shape;1064;p70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65" name="Google Shape;1065;p7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70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7" name="Google Shape;1067;p7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068" name="Google Shape;1068;p7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58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70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70" name="Google Shape;1070;p70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sp>
        <p:nvSpPr>
          <p:cNvPr id="1071" name="Google Shape;1071;p7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 2">
  <p:cSld name="Couverture_3_1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8"/>
          <p:cNvPicPr preferRelativeResize="0"/>
          <p:nvPr/>
        </p:nvPicPr>
        <p:blipFill rotWithShape="1">
          <a:blip r:embed="rId2">
            <a:alphaModFix/>
          </a:blip>
          <a:srcRect b="8827" l="0" r="0" t="8827"/>
          <a:stretch/>
        </p:blipFill>
        <p:spPr>
          <a:xfrm>
            <a:off x="134683" y="134683"/>
            <a:ext cx="8874600" cy="4874100"/>
          </a:xfrm>
          <a:prstGeom prst="roundRect">
            <a:avLst>
              <a:gd fmla="val 4676" name="adj"/>
            </a:avLst>
          </a:prstGeom>
          <a:noFill/>
          <a:ln>
            <a:noFill/>
          </a:ln>
        </p:spPr>
      </p:pic>
      <p:sp>
        <p:nvSpPr>
          <p:cNvPr id="132" name="Google Shape;132;p8"/>
          <p:cNvSpPr/>
          <p:nvPr/>
        </p:nvSpPr>
        <p:spPr>
          <a:xfrm>
            <a:off x="134683" y="134683"/>
            <a:ext cx="4646400" cy="4874100"/>
          </a:xfrm>
          <a:prstGeom prst="roundRect">
            <a:avLst>
              <a:gd fmla="val 4774" name="adj"/>
            </a:avLst>
          </a:prstGeom>
          <a:gradFill>
            <a:gsLst>
              <a:gs pos="0">
                <a:srgbClr val="2A2A2C">
                  <a:alpha val="65490"/>
                </a:srgbClr>
              </a:gs>
              <a:gs pos="100000">
                <a:srgbClr val="2A2A2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8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8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chemeClr val="lt1">
                <a:alpha val="6196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8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8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8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8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4" name="Google Shape;144;p8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" name="Google Shape;145;p8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8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7" name="Google Shape;147;p8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&amp; text">
  <p:cSld name="Titre &amp; texte_2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7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4" name="Google Shape;1074;p7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75" name="Google Shape;1075;p7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76" name="Google Shape;1076;p7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7" name="Google Shape;1077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078" name="Google Shape;1078;p71"/>
          <p:cNvSpPr txBox="1"/>
          <p:nvPr>
            <p:ph idx="1" type="body"/>
          </p:nvPr>
        </p:nvSpPr>
        <p:spPr>
          <a:xfrm>
            <a:off x="400050" y="1043775"/>
            <a:ext cx="83439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079" name="Google Shape;1079;p7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Light blue Cover - Image to replace">
  <p:cSld name="Corporate - Couverture dégradé 1"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p72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2" name="Google Shape;1082;p72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7" y="134706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1083" name="Google Shape;1083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72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72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sp>
        <p:nvSpPr>
          <p:cNvPr id="1086" name="Google Shape;1086;p72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PUBLIC</a:t>
            </a:r>
            <a:endParaRPr b="0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7" name="Google Shape;1087;p72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88" name="Google Shape;1088;p72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9" name="Google Shape;1089;p72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Dark blue Chapter">
  <p:cSld name="Sommaire_1_1_1_1"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" name="Google Shape;1091;p73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2" name="Google Shape;1092;p73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3" name="Google Shape;1093;p73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73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095" name="Google Shape;1095;p73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096" name="Google Shape;1096;p7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97" name="Google Shape;1097;p7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98" name="Google Shape;1098;p7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00349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9" name="Google Shape;1099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73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7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Dark blue Chapter">
  <p:cSld name="Sommaire_1_1_1_1_1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74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4" name="Google Shape;1104;p74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05" name="Google Shape;1105;p74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6" name="Google Shape;1106;p74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07" name="Google Shape;1107;p74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08" name="Google Shape;1108;p7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09" name="Google Shape;1109;p7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10" name="Google Shape;1110;p7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1" name="Google Shape;1111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74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3" name="Google Shape;1113;p74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114" name="Google Shape;1114;p74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58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74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16" name="Google Shape;1116;p7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Orange Chapter">
  <p:cSld name="Sommaire_1_1_1_2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8" name="Google Shape;1118;p75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9" name="Google Shape;1119;p75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20" name="Google Shape;1120;p75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1" name="Google Shape;1121;p75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22" name="Google Shape;1122;p75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23" name="Google Shape;1123;p7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24" name="Google Shape;1124;p7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5" name="Google Shape;1125;p7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6" name="Google Shape;112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p75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8" name="Google Shape;1128;p75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129" name="Google Shape;1129;p75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58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75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Large Industries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31" name="Google Shape;1131;p7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&amp; 2 texts">
  <p:cSld name="Titre &amp; texte_1_3"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4" name="Google Shape;1134;p7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35" name="Google Shape;1135;p7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36" name="Google Shape;1136;p7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7" name="Google Shape;1137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76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39" name="Google Shape;1139;p76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40" name="Google Shape;1140;p7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&amp; 3 texts">
  <p:cSld name="Titre &amp; texte_1_1_2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7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3" name="Google Shape;1143;p7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44" name="Google Shape;1144;p7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45" name="Google Shape;1145;p7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6" name="Google Shape;114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77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48" name="Google Shape;1148;p77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49" name="Google Shape;1149;p77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50" name="Google Shape;1150;p7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&amp; 3 boxes">
  <p:cSld name="Titre &amp; texte_1_1_1_1"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78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3" name="Google Shape;1153;p7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54" name="Google Shape;1154;p7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55" name="Google Shape;1155;p7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6" name="Google Shape;1156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78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58" name="Google Shape;1158;p78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59" name="Google Shape;1159;p78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0" name="Google Shape;1160;p7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Image &amp; text">
  <p:cSld name="Titre &amp; texte_1_2_2"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79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3" name="Google Shape;1163;p7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64" name="Google Shape;1164;p7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65" name="Google Shape;1165;p7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6" name="Google Shape;1166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79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68" name="Google Shape;1168;p79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sp>
        <p:nvSpPr>
          <p:cNvPr id="1169" name="Google Shape;1169;p7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&amp; texte 2">
  <p:cSld name="Titre &amp; texte_1_2_1_2"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80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2" name="Google Shape;1172;p8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73" name="Google Shape;1173;p8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74" name="Google Shape;1174;p8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5" name="Google Shape;1175;p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80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■"/>
              <a:defRPr>
                <a:solidFill>
                  <a:schemeClr val="accent4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177" name="Google Shape;1177;p8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Dark blue Cover - Image to replace">
  <p:cSld name="Corporate - Couverture dégradé 1_1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/>
          <p:nvPr/>
        </p:nvSpPr>
        <p:spPr>
          <a:xfrm>
            <a:off x="3430200" y="4777700"/>
            <a:ext cx="2283600" cy="32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2">
            <a:alphaModFix/>
          </a:blip>
          <a:srcRect b="1180" l="0" r="0" t="1181"/>
          <a:stretch/>
        </p:blipFill>
        <p:spPr>
          <a:xfrm>
            <a:off x="134700" y="134675"/>
            <a:ext cx="8874600" cy="4874100"/>
          </a:xfrm>
          <a:prstGeom prst="roundRect">
            <a:avLst>
              <a:gd fmla="val 4528" name="adj"/>
            </a:avLst>
          </a:prstGeom>
          <a:noFill/>
          <a:ln>
            <a:noFill/>
          </a:ln>
        </p:spPr>
      </p:pic>
      <p:pic>
        <p:nvPicPr>
          <p:cNvPr id="151" name="Google Shape;1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575" y="455625"/>
            <a:ext cx="2283713" cy="43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9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/>
          <p:nvPr>
            <p:ph idx="2" type="pic"/>
          </p:nvPr>
        </p:nvSpPr>
        <p:spPr>
          <a:xfrm>
            <a:off x="5086800" y="604800"/>
            <a:ext cx="3528000" cy="3960000"/>
          </a:xfrm>
          <a:prstGeom prst="roundRect">
            <a:avLst>
              <a:gd fmla="val 8472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6669"/>
              </a:srgbClr>
            </a:outerShdw>
          </a:effectLst>
        </p:spPr>
      </p:sp>
      <p:cxnSp>
        <p:nvCxnSpPr>
          <p:cNvPr id="154" name="Google Shape;154;p9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5" name="Google Shape;155;p9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Slab Medium"/>
              <a:buNone/>
              <a:defRPr b="0" i="0" sz="2800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9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sz="11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9"/>
          <p:cNvSpPr/>
          <p:nvPr/>
        </p:nvSpPr>
        <p:spPr>
          <a:xfrm>
            <a:off x="527950" y="48532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- LI - Title only">
  <p:cSld name="Titre &amp; texte_1_2_1_1_1"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1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0" name="Google Shape;1180;p8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81" name="Google Shape;1181;p8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2" name="Google Shape;1182;p8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3" name="Google Shape;1183;p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8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Dark blue Chapter">
  <p:cSld name="Sommaire_1_1_1_1_1_1"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oogle Shape;1186;p82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7" name="Google Shape;1187;p82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8" name="Google Shape;1188;p82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9" name="Google Shape;1189;p82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190" name="Google Shape;1190;p82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91" name="Google Shape;1191;p8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92" name="Google Shape;1192;p8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93" name="Google Shape;1193;p8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4" name="Google Shape;1194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82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6" name="Google Shape;1196;p82"/>
          <p:cNvGrpSpPr/>
          <p:nvPr/>
        </p:nvGrpSpPr>
        <p:grpSpPr>
          <a:xfrm>
            <a:off x="8195363" y="190400"/>
            <a:ext cx="948845" cy="131100"/>
            <a:chOff x="8280001" y="220133"/>
            <a:chExt cx="864000" cy="131100"/>
          </a:xfrm>
        </p:grpSpPr>
        <p:sp>
          <p:nvSpPr>
            <p:cNvPr id="1197" name="Google Shape;1197;p82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FE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82"/>
            <p:cNvSpPr/>
            <p:nvPr/>
          </p:nvSpPr>
          <p:spPr>
            <a:xfrm>
              <a:off x="8301092" y="228858"/>
              <a:ext cx="824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Industrial Merchant</a:t>
              </a:r>
              <a:endParaRPr sz="600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99" name="Google Shape;1199;p8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Green Chapter">
  <p:cSld name="Sommaire_1_1_1_2_1"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1201;p83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2" name="Google Shape;1202;p83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03" name="Google Shape;1203;p83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4" name="Google Shape;1204;p83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05" name="Google Shape;1205;p83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06" name="Google Shape;1206;p8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07" name="Google Shape;1207;p8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08" name="Google Shape;1208;p8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9" name="Google Shape;1209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83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1" name="Google Shape;1211;p83"/>
          <p:cNvGrpSpPr/>
          <p:nvPr/>
        </p:nvGrpSpPr>
        <p:grpSpPr>
          <a:xfrm>
            <a:off x="8195363" y="190400"/>
            <a:ext cx="948845" cy="131100"/>
            <a:chOff x="8280001" y="220133"/>
            <a:chExt cx="864000" cy="131100"/>
          </a:xfrm>
        </p:grpSpPr>
        <p:sp>
          <p:nvSpPr>
            <p:cNvPr id="1212" name="Google Shape;1212;p83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AFE3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83"/>
            <p:cNvSpPr/>
            <p:nvPr/>
          </p:nvSpPr>
          <p:spPr>
            <a:xfrm>
              <a:off x="8301092" y="228858"/>
              <a:ext cx="8244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Industrial Merchant</a:t>
              </a:r>
              <a:endParaRPr sz="600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14" name="Google Shape;1214;p8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&amp; 2 texts">
  <p:cSld name="Titre &amp; texte_1_3_1"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8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7" name="Google Shape;1217;p8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18" name="Google Shape;1218;p8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19" name="Google Shape;1219;p8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0" name="Google Shape;1220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84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22" name="Google Shape;1222;p84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23" name="Google Shape;1223;p8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&amp; 3 texts">
  <p:cSld name="Titre &amp; texte_1_1_2_1">
    <p:spTree>
      <p:nvGrpSpPr>
        <p:cNvPr id="1224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8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6" name="Google Shape;1226;p8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27" name="Google Shape;1227;p8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28" name="Google Shape;1228;p8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9" name="Google Shape;1229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85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31" name="Google Shape;1231;p85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32" name="Google Shape;1232;p85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33" name="Google Shape;1233;p8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&amp; 3 boxes">
  <p:cSld name="Titre &amp; texte_1_1_1_1_1"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8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6" name="Google Shape;1236;p8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37" name="Google Shape;1237;p8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38" name="Google Shape;1238;p8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9" name="Google Shape;1239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86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41" name="Google Shape;1241;p86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42" name="Google Shape;1242;p86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43" name="Google Shape;1243;p8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Image &amp; text">
  <p:cSld name="Titre &amp; texte_1_2_2_1"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8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6" name="Google Shape;1246;p8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47" name="Google Shape;1247;p8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48" name="Google Shape;1248;p8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9" name="Google Shape;1249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87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51" name="Google Shape;1251;p87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sp>
        <p:nvSpPr>
          <p:cNvPr id="1252" name="Google Shape;1252;p8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&amp; texte 2">
  <p:cSld name="Titre &amp; texte_1_2_1_2_1"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88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5" name="Google Shape;1255;p8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56" name="Google Shape;1256;p8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57" name="Google Shape;1257;p8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8" name="Google Shape;1258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88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■"/>
              <a:defRPr>
                <a:solidFill>
                  <a:schemeClr val="accent3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260" name="Google Shape;1260;p8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- IM - Title only">
  <p:cSld name="Titre &amp; texte_1_2_1_1_1_1"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89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3" name="Google Shape;1263;p8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64" name="Google Shape;1264;p8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65" name="Google Shape;1265;p8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6" name="Google Shape;1266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8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Dark blue Chapter">
  <p:cSld name="Sommaire_1_1_1_1_1_1_1"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9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0" name="Google Shape;1270;p90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rgbClr val="C8559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71" name="Google Shape;1271;p90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2" name="Google Shape;1272;p9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73" name="Google Shape;1273;p90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74" name="Google Shape;1274;p9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75" name="Google Shape;1275;p9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76" name="Google Shape;1276;p9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7" name="Google Shape;1277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9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9" name="Google Shape;1279;p9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280" name="Google Shape;1280;p9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90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82" name="Google Shape;1282;p9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- Corporate - Cover - friendly printing">
  <p:cSld name="Couverture_3_1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/>
          <p:nvPr/>
        </p:nvSpPr>
        <p:spPr>
          <a:xfrm>
            <a:off x="3905550" y="4791300"/>
            <a:ext cx="1390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/>
          <p:nvPr/>
        </p:nvSpPr>
        <p:spPr>
          <a:xfrm>
            <a:off x="5074454" y="891507"/>
            <a:ext cx="3240000" cy="32400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/>
          <p:nvPr/>
        </p:nvSpPr>
        <p:spPr>
          <a:xfrm rot="-5400000">
            <a:off x="7363689" y="500499"/>
            <a:ext cx="1750800" cy="1750800"/>
          </a:xfrm>
          <a:prstGeom prst="teardrop">
            <a:avLst>
              <a:gd fmla="val 100000" name="adj"/>
            </a:avLst>
          </a:prstGeom>
          <a:noFill/>
          <a:ln cap="flat" cmpd="sng" w="12700">
            <a:solidFill>
              <a:srgbClr val="021A7C">
                <a:alpha val="6196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0"/>
          <p:cNvSpPr/>
          <p:nvPr/>
        </p:nvSpPr>
        <p:spPr>
          <a:xfrm>
            <a:off x="4494651" y="4140157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0"/>
          <p:cNvSpPr/>
          <p:nvPr/>
        </p:nvSpPr>
        <p:spPr>
          <a:xfrm>
            <a:off x="279158" y="411609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/>
          <p:nvPr/>
        </p:nvSpPr>
        <p:spPr>
          <a:xfrm>
            <a:off x="351164" y="48796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0"/>
          <p:cNvSpPr/>
          <p:nvPr/>
        </p:nvSpPr>
        <p:spPr>
          <a:xfrm>
            <a:off x="4566660" y="49037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/>
          <p:nvPr/>
        </p:nvSpPr>
        <p:spPr>
          <a:xfrm>
            <a:off x="4494651" y="3712826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0"/>
          <p:cNvSpPr/>
          <p:nvPr/>
        </p:nvSpPr>
        <p:spPr>
          <a:xfrm>
            <a:off x="279158" y="3688762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0"/>
          <p:cNvSpPr/>
          <p:nvPr/>
        </p:nvSpPr>
        <p:spPr>
          <a:xfrm>
            <a:off x="351164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0"/>
          <p:cNvSpPr/>
          <p:nvPr/>
        </p:nvSpPr>
        <p:spPr>
          <a:xfrm>
            <a:off x="4494651" y="4022639"/>
            <a:ext cx="0" cy="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cap="flat" cmpd="sng" w="129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0775" y="456425"/>
            <a:ext cx="2283563" cy="43507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0"/>
          <p:cNvSpPr/>
          <p:nvPr/>
        </p:nvSpPr>
        <p:spPr>
          <a:xfrm>
            <a:off x="121350" y="161800"/>
            <a:ext cx="195600" cy="68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2" name="Google Shape;172;p10"/>
          <p:cNvCxnSpPr/>
          <p:nvPr/>
        </p:nvCxnSpPr>
        <p:spPr>
          <a:xfrm>
            <a:off x="528586" y="4135718"/>
            <a:ext cx="397500" cy="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10"/>
          <p:cNvSpPr txBox="1"/>
          <p:nvPr>
            <p:ph type="ctrTitle"/>
          </p:nvPr>
        </p:nvSpPr>
        <p:spPr>
          <a:xfrm>
            <a:off x="439200" y="1764300"/>
            <a:ext cx="4568700" cy="161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oboto Slab Medium"/>
              <a:buNone/>
              <a:defRPr b="0" i="0" sz="2800" cap="none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4" name="Google Shape;174;p10"/>
          <p:cNvSpPr txBox="1"/>
          <p:nvPr>
            <p:ph idx="1" type="subTitle"/>
          </p:nvPr>
        </p:nvSpPr>
        <p:spPr>
          <a:xfrm>
            <a:off x="439200" y="4229558"/>
            <a:ext cx="45687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b="0" sz="11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5" name="Google Shape;175;p10"/>
          <p:cNvSpPr/>
          <p:nvPr/>
        </p:nvSpPr>
        <p:spPr>
          <a:xfrm>
            <a:off x="527950" y="49294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12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9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9797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Pink Chapter">
  <p:cSld name="Sommaire_1_1_1_2_1_1"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91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5" name="Google Shape;1285;p91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6" name="Google Shape;1286;p91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7" name="Google Shape;1287;p91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288" name="Google Shape;1288;p91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89" name="Google Shape;1289;p9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290" name="Google Shape;1290;p91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291" name="Google Shape;1291;p91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2" name="Google Shape;129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91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4" name="Google Shape;1294;p91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295" name="Google Shape;1295;p91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C8559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91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Electroni</a:t>
              </a:r>
              <a:r>
                <a:rPr lang="en" sz="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cs</a:t>
              </a:r>
              <a:endParaRPr b="0" i="0" sz="600" u="none" cap="none" strike="noStrike">
                <a:solidFill>
                  <a:srgbClr val="00326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97" name="Google Shape;1297;p91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&amp; 2 texts">
  <p:cSld name="Titre &amp; texte_1_3_1_1"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92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0" name="Google Shape;1300;p92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01" name="Google Shape;1301;p92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2" name="Google Shape;1302;p92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3" name="Google Shape;1303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04" name="Google Shape;1304;p92"/>
          <p:cNvSpPr txBox="1"/>
          <p:nvPr>
            <p:ph idx="1" type="body"/>
          </p:nvPr>
        </p:nvSpPr>
        <p:spPr>
          <a:xfrm>
            <a:off x="40005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05" name="Google Shape;1305;p92"/>
          <p:cNvSpPr txBox="1"/>
          <p:nvPr>
            <p:ph idx="2" type="body"/>
          </p:nvPr>
        </p:nvSpPr>
        <p:spPr>
          <a:xfrm>
            <a:off x="4796200" y="1043775"/>
            <a:ext cx="3943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06" name="Google Shape;1306;p92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&amp; 3 texts">
  <p:cSld name="Titre &amp; texte_1_1_2_1_1"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93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9" name="Google Shape;1309;p9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10" name="Google Shape;1310;p93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11" name="Google Shape;1311;p93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2" name="Google Shape;1312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13" name="Google Shape;1313;p93"/>
          <p:cNvSpPr txBox="1"/>
          <p:nvPr>
            <p:ph idx="1" type="body"/>
          </p:nvPr>
        </p:nvSpPr>
        <p:spPr>
          <a:xfrm>
            <a:off x="40005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4" name="Google Shape;1314;p93"/>
          <p:cNvSpPr txBox="1"/>
          <p:nvPr>
            <p:ph idx="2" type="body"/>
          </p:nvPr>
        </p:nvSpPr>
        <p:spPr>
          <a:xfrm>
            <a:off x="3340975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5" name="Google Shape;1315;p93"/>
          <p:cNvSpPr txBox="1"/>
          <p:nvPr>
            <p:ph idx="3" type="body"/>
          </p:nvPr>
        </p:nvSpPr>
        <p:spPr>
          <a:xfrm>
            <a:off x="6281900" y="1043775"/>
            <a:ext cx="23433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16" name="Google Shape;1316;p93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&amp; 3 boxes">
  <p:cSld name="Titre &amp; texte_1_1_1_1_1_1"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9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9" name="Google Shape;1319;p9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20" name="Google Shape;1320;p94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21" name="Google Shape;1321;p94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2" name="Google Shape;1322;p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23" name="Google Shape;1323;p94"/>
          <p:cNvSpPr txBox="1"/>
          <p:nvPr>
            <p:ph idx="1" type="body"/>
          </p:nvPr>
        </p:nvSpPr>
        <p:spPr>
          <a:xfrm>
            <a:off x="57735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24" name="Google Shape;1324;p94"/>
          <p:cNvSpPr txBox="1"/>
          <p:nvPr>
            <p:ph idx="2" type="body"/>
          </p:nvPr>
        </p:nvSpPr>
        <p:spPr>
          <a:xfrm>
            <a:off x="3397675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25" name="Google Shape;1325;p94"/>
          <p:cNvSpPr txBox="1"/>
          <p:nvPr>
            <p:ph idx="3" type="body"/>
          </p:nvPr>
        </p:nvSpPr>
        <p:spPr>
          <a:xfrm>
            <a:off x="6218000" y="2520150"/>
            <a:ext cx="2343300" cy="16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26" name="Google Shape;1326;p94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Image &amp; text">
  <p:cSld name="Titre &amp; texte_1_2_2_1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9" name="Google Shape;1329;p9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30" name="Google Shape;1330;p95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31" name="Google Shape;1331;p95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2" name="Google Shape;1332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95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34" name="Google Shape;1334;p95"/>
          <p:cNvSpPr/>
          <p:nvPr>
            <p:ph idx="2" type="pic"/>
          </p:nvPr>
        </p:nvSpPr>
        <p:spPr>
          <a:xfrm>
            <a:off x="419325" y="1072350"/>
            <a:ext cx="3029100" cy="3544500"/>
          </a:xfrm>
          <a:prstGeom prst="roundRect">
            <a:avLst>
              <a:gd fmla="val 9119" name="adj"/>
            </a:avLst>
          </a:prstGeom>
          <a:noFill/>
          <a:ln>
            <a:noFill/>
          </a:ln>
        </p:spPr>
      </p:sp>
      <p:sp>
        <p:nvSpPr>
          <p:cNvPr id="1335" name="Google Shape;1335;p95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&amp; texte 2">
  <p:cSld name="Titre &amp; texte_1_2_1_2_1_1"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8" name="Google Shape;1338;p9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39" name="Google Shape;1339;p96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0" name="Google Shape;1340;p96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1" name="Google Shape;1341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p96"/>
          <p:cNvSpPr txBox="1"/>
          <p:nvPr>
            <p:ph idx="1" type="body"/>
          </p:nvPr>
        </p:nvSpPr>
        <p:spPr>
          <a:xfrm>
            <a:off x="3791175" y="1043775"/>
            <a:ext cx="4948500" cy="35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8559B"/>
              </a:buClr>
              <a:buSzPts val="1600"/>
              <a:buChar char="■"/>
              <a:defRPr>
                <a:solidFill>
                  <a:srgbClr val="C8559B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￭"/>
              <a:defRPr/>
            </a:lvl2pPr>
            <a:lvl3pPr indent="-304800" lvl="2" marL="1371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▪"/>
              <a:defRPr/>
            </a:lvl3pPr>
            <a:lvl4pPr indent="-3048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▫"/>
              <a:defRPr/>
            </a:lvl4pPr>
            <a:lvl5pPr indent="-3048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1343" name="Google Shape;1343;p96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- EL - Title only">
  <p:cSld name="Titre &amp; texte_1_2_1_1_1_1_1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7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6" name="Google Shape;1346;p9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47" name="Google Shape;1347;p97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48" name="Google Shape;1348;p97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rgbClr val="C8559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9" name="Google Shape;1349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46355" y="4928958"/>
            <a:ext cx="708938" cy="13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97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Dark blue Chapter - Image to replace">
  <p:cSld name="Sommaire_1_2_1_1_1"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9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53" name="Google Shape;1353;p98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54" name="Google Shape;1354;p98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5" name="Google Shape;1355;p98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6" name="Google Shape;1356;p98"/>
          <p:cNvCxnSpPr/>
          <p:nvPr/>
        </p:nvCxnSpPr>
        <p:spPr>
          <a:xfrm>
            <a:off x="3598664" y="1894510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7" name="Google Shape;1357;p98"/>
          <p:cNvSpPr txBox="1"/>
          <p:nvPr>
            <p:ph type="title"/>
          </p:nvPr>
        </p:nvSpPr>
        <p:spPr>
          <a:xfrm>
            <a:off x="3495646" y="2021115"/>
            <a:ext cx="52440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8" name="Google Shape;1358;p98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59" name="Google Shape;1359;p98"/>
          <p:cNvSpPr txBox="1"/>
          <p:nvPr>
            <p:ph idx="2" type="title"/>
          </p:nvPr>
        </p:nvSpPr>
        <p:spPr>
          <a:xfrm>
            <a:off x="349565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60" name="Google Shape;1360;p98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98"/>
          <p:cNvSpPr txBox="1"/>
          <p:nvPr/>
        </p:nvSpPr>
        <p:spPr>
          <a:xfrm>
            <a:off x="-3077100" y="875950"/>
            <a:ext cx="3000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Pour changer l’image :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l’image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ne pas la supprimer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Cliquer sur “Remplacer l’image” dans la barre de menu puis sur “Sélectionner depuis l’ordinateur”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Ajuster l’image à votre convenance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To change the image:</a:t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-Click on image (</a:t>
            </a:r>
            <a:r>
              <a:rPr b="1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do not delete it</a:t>
            </a: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Click on “Replace image” in the menu then on “Upload from computer” 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F6F6E"/>
                </a:solidFill>
                <a:latin typeface="Arial"/>
                <a:ea typeface="Arial"/>
                <a:cs typeface="Arial"/>
                <a:sym typeface="Arial"/>
              </a:rPr>
              <a:t>- Adjust the image as you want</a:t>
            </a:r>
            <a:endParaRPr b="0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6F6F6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2" name="Google Shape;1362;p98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363" name="Google Shape;1363;p98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98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65" name="Google Shape;1365;p98"/>
          <p:cNvSpPr/>
          <p:nvPr>
            <p:ph idx="3" type="pic"/>
          </p:nvPr>
        </p:nvSpPr>
        <p:spPr>
          <a:xfrm>
            <a:off x="403200" y="658800"/>
            <a:ext cx="2790000" cy="3848400"/>
          </a:xfrm>
          <a:prstGeom prst="roundRect">
            <a:avLst>
              <a:gd fmla="val 7247" name="adj"/>
            </a:avLst>
          </a:prstGeom>
          <a:noFill/>
          <a:ln>
            <a:noFill/>
          </a:ln>
          <a:effectLst>
            <a:outerShdw blurRad="330596" sx="102000" rotWithShape="0" algn="ctr" sy="102000">
              <a:srgbClr val="000000">
                <a:alpha val="5880"/>
              </a:srgbClr>
            </a:outerShdw>
          </a:effectLst>
        </p:spPr>
      </p:sp>
      <p:pic>
        <p:nvPicPr>
          <p:cNvPr id="1366" name="Google Shape;136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98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Dark blue Chapter">
  <p:cSld name="Sommaire_1_1_1_1_1_1_1_1"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99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p99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71" name="Google Shape;1371;p99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2" name="Google Shape;1372;p99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73" name="Google Shape;1373;p99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74" name="Google Shape;1374;p9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75" name="Google Shape;1375;p99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76" name="Google Shape;1376;p99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7" name="Google Shape;1377;p99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8" name="Google Shape;1378;p99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379" name="Google Shape;1379;p99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99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81" name="Google Shape;138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2" name="Google Shape;1382;p99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- HC - Blue Chapter">
  <p:cSld name="Sommaire_1_1_1_2_1_1_1"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100"/>
          <p:cNvPicPr preferRelativeResize="0"/>
          <p:nvPr/>
        </p:nvPicPr>
        <p:blipFill rotWithShape="1">
          <a:blip r:embed="rId2">
            <a:alphaModFix/>
          </a:blip>
          <a:srcRect b="19634" l="0" r="0" t="19634"/>
          <a:stretch/>
        </p:blipFill>
        <p:spPr>
          <a:xfrm>
            <a:off x="0" y="894625"/>
            <a:ext cx="9144000" cy="31236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5" name="Google Shape;1385;p100"/>
          <p:cNvCxnSpPr/>
          <p:nvPr/>
        </p:nvCxnSpPr>
        <p:spPr>
          <a:xfrm>
            <a:off x="543788" y="1947772"/>
            <a:ext cx="3765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86" name="Google Shape;1386;p100"/>
          <p:cNvSpPr txBox="1"/>
          <p:nvPr>
            <p:ph type="title"/>
          </p:nvPr>
        </p:nvSpPr>
        <p:spPr>
          <a:xfrm>
            <a:off x="440770" y="2117965"/>
            <a:ext cx="8298300" cy="12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Slab Medium"/>
              <a:buNone/>
              <a:defRPr b="0" i="0" sz="24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7" name="Google Shape;1387;p100"/>
          <p:cNvSpPr txBox="1"/>
          <p:nvPr>
            <p:ph idx="1" type="subTitle"/>
          </p:nvPr>
        </p:nvSpPr>
        <p:spPr>
          <a:xfrm>
            <a:off x="3538075" y="3439050"/>
            <a:ext cx="52017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360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Kaushan Script"/>
              <a:buNone/>
              <a:defRPr b="0" sz="1400">
                <a:solidFill>
                  <a:schemeClr val="lt1"/>
                </a:solidFill>
                <a:latin typeface="Kaushan Script"/>
                <a:ea typeface="Kaushan Script"/>
                <a:cs typeface="Kaushan Script"/>
                <a:sym typeface="Kaushan Script"/>
              </a:defRPr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388" name="Google Shape;1388;p100"/>
          <p:cNvSpPr txBox="1"/>
          <p:nvPr>
            <p:ph idx="2" type="title"/>
          </p:nvPr>
        </p:nvSpPr>
        <p:spPr>
          <a:xfrm>
            <a:off x="440770" y="1336700"/>
            <a:ext cx="7334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Roboto Slab"/>
              <a:buNone/>
              <a:defRPr b="1" sz="50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9" name="Google Shape;1389;p100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390" name="Google Shape;1390;p100"/>
          <p:cNvCxnSpPr/>
          <p:nvPr/>
        </p:nvCxnSpPr>
        <p:spPr>
          <a:xfrm>
            <a:off x="0" y="4873384"/>
            <a:ext cx="9144000" cy="0"/>
          </a:xfrm>
          <a:prstGeom prst="straightConnector1">
            <a:avLst/>
          </a:prstGeom>
          <a:noFill/>
          <a:ln cap="flat" cmpd="sng" w="12700">
            <a:solidFill>
              <a:srgbClr val="F2F2F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91" name="Google Shape;1391;p100"/>
          <p:cNvSpPr/>
          <p:nvPr/>
        </p:nvSpPr>
        <p:spPr>
          <a:xfrm>
            <a:off x="0" y="5107500"/>
            <a:ext cx="9144000" cy="3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00"/>
          <p:cNvSpPr/>
          <p:nvPr/>
        </p:nvSpPr>
        <p:spPr>
          <a:xfrm>
            <a:off x="109750" y="129325"/>
            <a:ext cx="200100" cy="72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3" name="Google Shape;1393;p100"/>
          <p:cNvGrpSpPr/>
          <p:nvPr/>
        </p:nvGrpSpPr>
        <p:grpSpPr>
          <a:xfrm>
            <a:off x="8280001" y="190405"/>
            <a:ext cx="864000" cy="131100"/>
            <a:chOff x="8280001" y="220133"/>
            <a:chExt cx="864000" cy="131100"/>
          </a:xfrm>
        </p:grpSpPr>
        <p:sp>
          <p:nvSpPr>
            <p:cNvPr id="1394" name="Google Shape;1394;p100"/>
            <p:cNvSpPr/>
            <p:nvPr/>
          </p:nvSpPr>
          <p:spPr>
            <a:xfrm rot="-5400000">
              <a:off x="8646451" y="-146317"/>
              <a:ext cx="131100" cy="8640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00"/>
            <p:cNvSpPr/>
            <p:nvPr/>
          </p:nvSpPr>
          <p:spPr>
            <a:xfrm>
              <a:off x="8323500" y="228853"/>
              <a:ext cx="779700" cy="113700"/>
            </a:xfrm>
            <a:prstGeom prst="rect">
              <a:avLst/>
            </a:prstGeom>
            <a:solidFill>
              <a:srgbClr val="4696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lang="en" sz="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Healthcare</a:t>
              </a:r>
              <a:endParaRPr sz="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96" name="Google Shape;1396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90996" y="4849763"/>
            <a:ext cx="819660" cy="2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7" name="Google Shape;1397;p100"/>
          <p:cNvSpPr/>
          <p:nvPr/>
        </p:nvSpPr>
        <p:spPr>
          <a:xfrm>
            <a:off x="239300" y="4958093"/>
            <a:ext cx="1941300" cy="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A4"/>
              </a:buClr>
              <a:buSzPts val="650"/>
              <a:buFont typeface="Helvetica Neue"/>
              <a:buNone/>
            </a:pPr>
            <a:r>
              <a:rPr b="1" lang="en" sz="5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THIS DOCUMENT IS </a:t>
            </a:r>
            <a:r>
              <a:rPr b="1" lang="en" sz="500">
                <a:solidFill>
                  <a:srgbClr val="97979D"/>
                </a:solidFill>
                <a:latin typeface="Roboto"/>
                <a:ea typeface="Roboto"/>
                <a:cs typeface="Roboto"/>
                <a:sym typeface="Roboto"/>
              </a:rPr>
              <a:t>PUBLIC</a:t>
            </a:r>
            <a:endParaRPr b="0" i="0" sz="500" u="none" cap="none" strike="noStrike">
              <a:solidFill>
                <a:srgbClr val="69A53C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07" Type="http://schemas.openxmlformats.org/officeDocument/2006/relationships/slideLayout" Target="../slideLayouts/slideLayout106.xml"/><Relationship Id="rId106" Type="http://schemas.openxmlformats.org/officeDocument/2006/relationships/slideLayout" Target="../slideLayouts/slideLayout105.xml"/><Relationship Id="rId105" Type="http://schemas.openxmlformats.org/officeDocument/2006/relationships/slideLayout" Target="../slideLayouts/slideLayout104.xml"/><Relationship Id="rId104" Type="http://schemas.openxmlformats.org/officeDocument/2006/relationships/slideLayout" Target="../slideLayouts/slideLayout103.xml"/><Relationship Id="rId109" Type="http://schemas.openxmlformats.org/officeDocument/2006/relationships/slideLayout" Target="../slideLayouts/slideLayout108.xml"/><Relationship Id="rId108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103" Type="http://schemas.openxmlformats.org/officeDocument/2006/relationships/slideLayout" Target="../slideLayouts/slideLayout102.xml"/><Relationship Id="rId102" Type="http://schemas.openxmlformats.org/officeDocument/2006/relationships/slideLayout" Target="../slideLayouts/slideLayout101.xml"/><Relationship Id="rId101" Type="http://schemas.openxmlformats.org/officeDocument/2006/relationships/slideLayout" Target="../slideLayouts/slideLayout100.xml"/><Relationship Id="rId100" Type="http://schemas.openxmlformats.org/officeDocument/2006/relationships/slideLayout" Target="../slideLayouts/slideLayout99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29" Type="http://schemas.openxmlformats.org/officeDocument/2006/relationships/slideLayout" Target="../slideLayouts/slideLayout128.xml"/><Relationship Id="rId128" Type="http://schemas.openxmlformats.org/officeDocument/2006/relationships/slideLayout" Target="../slideLayouts/slideLayout127.xml"/><Relationship Id="rId127" Type="http://schemas.openxmlformats.org/officeDocument/2006/relationships/slideLayout" Target="../slideLayouts/slideLayout126.xml"/><Relationship Id="rId126" Type="http://schemas.openxmlformats.org/officeDocument/2006/relationships/slideLayout" Target="../slideLayouts/slideLayout125.xml"/><Relationship Id="rId26" Type="http://schemas.openxmlformats.org/officeDocument/2006/relationships/slideLayout" Target="../slideLayouts/slideLayout25.xml"/><Relationship Id="rId121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24.xml"/><Relationship Id="rId120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125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28.xml"/><Relationship Id="rId124" Type="http://schemas.openxmlformats.org/officeDocument/2006/relationships/slideLayout" Target="../slideLayouts/slideLayout123.xml"/><Relationship Id="rId123" Type="http://schemas.openxmlformats.org/officeDocument/2006/relationships/slideLayout" Target="../slideLayouts/slideLayout122.xml"/><Relationship Id="rId122" Type="http://schemas.openxmlformats.org/officeDocument/2006/relationships/slideLayout" Target="../slideLayouts/slideLayout121.xml"/><Relationship Id="rId95" Type="http://schemas.openxmlformats.org/officeDocument/2006/relationships/slideLayout" Target="../slideLayouts/slideLayout94.xml"/><Relationship Id="rId94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96.xml"/><Relationship Id="rId9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.xml"/><Relationship Id="rId9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.xml"/><Relationship Id="rId9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91" Type="http://schemas.openxmlformats.org/officeDocument/2006/relationships/slideLayout" Target="../slideLayouts/slideLayout90.xml"/><Relationship Id="rId90" Type="http://schemas.openxmlformats.org/officeDocument/2006/relationships/slideLayout" Target="../slideLayouts/slideLayout89.xml"/><Relationship Id="rId93" Type="http://schemas.openxmlformats.org/officeDocument/2006/relationships/slideLayout" Target="../slideLayouts/slideLayout92.xml"/><Relationship Id="rId92" Type="http://schemas.openxmlformats.org/officeDocument/2006/relationships/slideLayout" Target="../slideLayouts/slideLayout91.xml"/><Relationship Id="rId118" Type="http://schemas.openxmlformats.org/officeDocument/2006/relationships/slideLayout" Target="../slideLayouts/slideLayout117.xml"/><Relationship Id="rId117" Type="http://schemas.openxmlformats.org/officeDocument/2006/relationships/slideLayout" Target="../slideLayouts/slideLayout116.xml"/><Relationship Id="rId116" Type="http://schemas.openxmlformats.org/officeDocument/2006/relationships/slideLayout" Target="../slideLayouts/slideLayout115.xml"/><Relationship Id="rId115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8.xml"/><Relationship Id="rId15" Type="http://schemas.openxmlformats.org/officeDocument/2006/relationships/slideLayout" Target="../slideLayouts/slideLayout14.xml"/><Relationship Id="rId110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14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7.xml"/><Relationship Id="rId113" Type="http://schemas.openxmlformats.org/officeDocument/2006/relationships/slideLayout" Target="../slideLayouts/slideLayout112.xml"/><Relationship Id="rId112" Type="http://schemas.openxmlformats.org/officeDocument/2006/relationships/slideLayout" Target="../slideLayouts/slideLayout111.xml"/><Relationship Id="rId111" Type="http://schemas.openxmlformats.org/officeDocument/2006/relationships/slideLayout" Target="../slideLayouts/slideLayout110.xml"/><Relationship Id="rId84" Type="http://schemas.openxmlformats.org/officeDocument/2006/relationships/slideLayout" Target="../slideLayouts/slideLayout83.xml"/><Relationship Id="rId83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5.xml"/><Relationship Id="rId85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7.xml"/><Relationship Id="rId87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88.xml"/><Relationship Id="rId80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81.xml"/><Relationship Id="rId81" Type="http://schemas.openxmlformats.org/officeDocument/2006/relationships/slideLayout" Target="../slideLayouts/slideLayout80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73" Type="http://schemas.openxmlformats.org/officeDocument/2006/relationships/slideLayout" Target="../slideLayouts/slideLayout72.xml"/><Relationship Id="rId72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4.xml"/><Relationship Id="rId74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76.xml"/><Relationship Id="rId76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77.xml"/><Relationship Id="rId71" Type="http://schemas.openxmlformats.org/officeDocument/2006/relationships/slideLayout" Target="../slideLayouts/slideLayout70.xml"/><Relationship Id="rId70" Type="http://schemas.openxmlformats.org/officeDocument/2006/relationships/slideLayout" Target="../slideLayouts/slideLayout69.xml"/><Relationship Id="rId138" Type="http://schemas.openxmlformats.org/officeDocument/2006/relationships/theme" Target="../theme/theme1.xml"/><Relationship Id="rId137" Type="http://schemas.openxmlformats.org/officeDocument/2006/relationships/slideLayout" Target="../slideLayouts/slideLayout136.xml"/><Relationship Id="rId132" Type="http://schemas.openxmlformats.org/officeDocument/2006/relationships/slideLayout" Target="../slideLayouts/slideLayout131.xml"/><Relationship Id="rId131" Type="http://schemas.openxmlformats.org/officeDocument/2006/relationships/slideLayout" Target="../slideLayouts/slideLayout130.xml"/><Relationship Id="rId130" Type="http://schemas.openxmlformats.org/officeDocument/2006/relationships/slideLayout" Target="../slideLayouts/slideLayout129.xml"/><Relationship Id="rId136" Type="http://schemas.openxmlformats.org/officeDocument/2006/relationships/slideLayout" Target="../slideLayouts/slideLayout135.xml"/><Relationship Id="rId135" Type="http://schemas.openxmlformats.org/officeDocument/2006/relationships/slideLayout" Target="../slideLayouts/slideLayout134.xml"/><Relationship Id="rId134" Type="http://schemas.openxmlformats.org/officeDocument/2006/relationships/slideLayout" Target="../slideLayouts/slideLayout133.xml"/><Relationship Id="rId133" Type="http://schemas.openxmlformats.org/officeDocument/2006/relationships/slideLayout" Target="../slideLayouts/slideLayout132.xml"/><Relationship Id="rId62" Type="http://schemas.openxmlformats.org/officeDocument/2006/relationships/slideLayout" Target="../slideLayouts/slideLayout61.xml"/><Relationship Id="rId61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3.xml"/><Relationship Id="rId63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7.xml"/><Relationship Id="rId67" Type="http://schemas.openxmlformats.org/officeDocument/2006/relationships/slideLayout" Target="../slideLayouts/slideLayout66.xml"/><Relationship Id="rId60" Type="http://schemas.openxmlformats.org/officeDocument/2006/relationships/slideLayout" Target="../slideLayouts/slideLayout59.xml"/><Relationship Id="rId69" Type="http://schemas.openxmlformats.org/officeDocument/2006/relationships/slideLayout" Target="../slideLayouts/slideLayout68.xml"/><Relationship Id="rId51" Type="http://schemas.openxmlformats.org/officeDocument/2006/relationships/slideLayout" Target="../slideLayouts/slideLayout50.xml"/><Relationship Id="rId50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2.xml"/><Relationship Id="rId52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56.xml"/><Relationship Id="rId56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9300" y="178485"/>
            <a:ext cx="8693400" cy="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Slab Medium"/>
              <a:buNone/>
              <a:defRPr b="0" i="0" sz="2000" u="none" cap="none" strike="noStrike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7" name="Google Shape;7;p1"/>
          <p:cNvCxnSpPr/>
          <p:nvPr/>
        </p:nvCxnSpPr>
        <p:spPr>
          <a:xfrm rot="10800000">
            <a:off x="211150" y="199750"/>
            <a:ext cx="0" cy="58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1" i="0" sz="6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891225" y="4864608"/>
            <a:ext cx="3514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L’assistenza Domiciliare Integrata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656900" y="996150"/>
            <a:ext cx="7858200" cy="3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49A"/>
              </a:buClr>
              <a:buSzPts val="1600"/>
              <a:buFont typeface="Roboto"/>
              <a:buChar char="■"/>
              <a:defRPr b="1" i="0" sz="1600" u="none" cap="none" strike="noStrike">
                <a:solidFill>
                  <a:srgbClr val="00349A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￭"/>
              <a:defRPr b="0" i="0" sz="14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▪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▫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b="0" i="0" sz="1200" u="none" cap="none" strike="noStrik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" name="Google Shape;11;p1"/>
          <p:cNvSpPr txBox="1"/>
          <p:nvPr/>
        </p:nvSpPr>
        <p:spPr>
          <a:xfrm>
            <a:off x="1506475" y="4802900"/>
            <a:ext cx="172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Medicasa Team Milano  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19 Gennaio  2023</a:t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sz="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Medicasa-CMYK.jpg" id="12" name="Google Shape;12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682475" y="178475"/>
            <a:ext cx="385325" cy="2639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698" r:id="rId52"/>
    <p:sldLayoutId id="2147483699" r:id="rId53"/>
    <p:sldLayoutId id="2147483700" r:id="rId54"/>
    <p:sldLayoutId id="2147483701" r:id="rId55"/>
    <p:sldLayoutId id="2147483702" r:id="rId56"/>
    <p:sldLayoutId id="2147483703" r:id="rId57"/>
    <p:sldLayoutId id="2147483704" r:id="rId58"/>
    <p:sldLayoutId id="2147483705" r:id="rId59"/>
    <p:sldLayoutId id="2147483706" r:id="rId60"/>
    <p:sldLayoutId id="2147483707" r:id="rId61"/>
    <p:sldLayoutId id="2147483708" r:id="rId62"/>
    <p:sldLayoutId id="2147483709" r:id="rId63"/>
    <p:sldLayoutId id="2147483710" r:id="rId64"/>
    <p:sldLayoutId id="2147483711" r:id="rId65"/>
    <p:sldLayoutId id="2147483712" r:id="rId66"/>
    <p:sldLayoutId id="2147483713" r:id="rId67"/>
    <p:sldLayoutId id="2147483714" r:id="rId68"/>
    <p:sldLayoutId id="2147483715" r:id="rId69"/>
    <p:sldLayoutId id="2147483716" r:id="rId70"/>
    <p:sldLayoutId id="2147483717" r:id="rId71"/>
    <p:sldLayoutId id="2147483718" r:id="rId72"/>
    <p:sldLayoutId id="2147483719" r:id="rId73"/>
    <p:sldLayoutId id="2147483720" r:id="rId74"/>
    <p:sldLayoutId id="2147483721" r:id="rId75"/>
    <p:sldLayoutId id="2147483722" r:id="rId76"/>
    <p:sldLayoutId id="2147483723" r:id="rId77"/>
    <p:sldLayoutId id="2147483724" r:id="rId78"/>
    <p:sldLayoutId id="2147483725" r:id="rId79"/>
    <p:sldLayoutId id="2147483726" r:id="rId80"/>
    <p:sldLayoutId id="2147483727" r:id="rId81"/>
    <p:sldLayoutId id="2147483728" r:id="rId82"/>
    <p:sldLayoutId id="2147483729" r:id="rId83"/>
    <p:sldLayoutId id="2147483730" r:id="rId84"/>
    <p:sldLayoutId id="2147483731" r:id="rId85"/>
    <p:sldLayoutId id="2147483732" r:id="rId86"/>
    <p:sldLayoutId id="2147483733" r:id="rId87"/>
    <p:sldLayoutId id="2147483734" r:id="rId88"/>
    <p:sldLayoutId id="2147483735" r:id="rId89"/>
    <p:sldLayoutId id="2147483736" r:id="rId90"/>
    <p:sldLayoutId id="2147483737" r:id="rId91"/>
    <p:sldLayoutId id="2147483738" r:id="rId92"/>
    <p:sldLayoutId id="2147483739" r:id="rId93"/>
    <p:sldLayoutId id="2147483740" r:id="rId94"/>
    <p:sldLayoutId id="2147483741" r:id="rId95"/>
    <p:sldLayoutId id="2147483742" r:id="rId96"/>
    <p:sldLayoutId id="2147483743" r:id="rId97"/>
    <p:sldLayoutId id="2147483744" r:id="rId98"/>
    <p:sldLayoutId id="2147483745" r:id="rId99"/>
    <p:sldLayoutId id="2147483746" r:id="rId100"/>
    <p:sldLayoutId id="2147483747" r:id="rId101"/>
    <p:sldLayoutId id="2147483748" r:id="rId102"/>
    <p:sldLayoutId id="2147483749" r:id="rId103"/>
    <p:sldLayoutId id="2147483750" r:id="rId104"/>
    <p:sldLayoutId id="2147483751" r:id="rId105"/>
    <p:sldLayoutId id="2147483752" r:id="rId106"/>
    <p:sldLayoutId id="2147483753" r:id="rId107"/>
    <p:sldLayoutId id="2147483754" r:id="rId108"/>
    <p:sldLayoutId id="2147483755" r:id="rId109"/>
    <p:sldLayoutId id="2147483756" r:id="rId110"/>
    <p:sldLayoutId id="2147483757" r:id="rId111"/>
    <p:sldLayoutId id="2147483758" r:id="rId112"/>
    <p:sldLayoutId id="2147483759" r:id="rId113"/>
    <p:sldLayoutId id="2147483760" r:id="rId114"/>
    <p:sldLayoutId id="2147483761" r:id="rId115"/>
    <p:sldLayoutId id="2147483762" r:id="rId116"/>
    <p:sldLayoutId id="2147483763" r:id="rId117"/>
    <p:sldLayoutId id="2147483764" r:id="rId118"/>
    <p:sldLayoutId id="2147483765" r:id="rId119"/>
    <p:sldLayoutId id="2147483766" r:id="rId120"/>
    <p:sldLayoutId id="2147483767" r:id="rId121"/>
    <p:sldLayoutId id="2147483768" r:id="rId122"/>
    <p:sldLayoutId id="2147483769" r:id="rId123"/>
    <p:sldLayoutId id="2147483770" r:id="rId124"/>
    <p:sldLayoutId id="2147483771" r:id="rId125"/>
    <p:sldLayoutId id="2147483772" r:id="rId126"/>
    <p:sldLayoutId id="2147483773" r:id="rId127"/>
    <p:sldLayoutId id="2147483774" r:id="rId128"/>
    <p:sldLayoutId id="2147483775" r:id="rId129"/>
    <p:sldLayoutId id="2147483776" r:id="rId130"/>
    <p:sldLayoutId id="2147483777" r:id="rId131"/>
    <p:sldLayoutId id="2147483778" r:id="rId132"/>
    <p:sldLayoutId id="2147483779" r:id="rId133"/>
    <p:sldLayoutId id="2147483780" r:id="rId134"/>
    <p:sldLayoutId id="2147483781" r:id="rId135"/>
    <p:sldLayoutId id="2147483782" r:id="rId136"/>
    <p:sldLayoutId id="2147483783" r:id="rId13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5.png"/><Relationship Id="rId4" Type="http://schemas.openxmlformats.org/officeDocument/2006/relationships/image" Target="../media/image73.png"/><Relationship Id="rId5" Type="http://schemas.openxmlformats.org/officeDocument/2006/relationships/image" Target="../media/image76.png"/><Relationship Id="rId6" Type="http://schemas.openxmlformats.org/officeDocument/2006/relationships/image" Target="../media/image70.png"/><Relationship Id="rId7" Type="http://schemas.openxmlformats.org/officeDocument/2006/relationships/image" Target="../media/image77.png"/><Relationship Id="rId8" Type="http://schemas.openxmlformats.org/officeDocument/2006/relationships/image" Target="../media/image7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5.png"/><Relationship Id="rId4" Type="http://schemas.openxmlformats.org/officeDocument/2006/relationships/image" Target="../media/image73.png"/><Relationship Id="rId5" Type="http://schemas.openxmlformats.org/officeDocument/2006/relationships/image" Target="../media/image76.png"/><Relationship Id="rId6" Type="http://schemas.openxmlformats.org/officeDocument/2006/relationships/image" Target="../media/image70.png"/><Relationship Id="rId7" Type="http://schemas.openxmlformats.org/officeDocument/2006/relationships/image" Target="../media/image77.png"/><Relationship Id="rId8" Type="http://schemas.openxmlformats.org/officeDocument/2006/relationships/image" Target="../media/image7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medicasa.it" TargetMode="External"/><Relationship Id="rId4" Type="http://schemas.openxmlformats.org/officeDocument/2006/relationships/image" Target="../media/image7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8.jpg"/><Relationship Id="rId6" Type="http://schemas.openxmlformats.org/officeDocument/2006/relationships/image" Target="../media/image56.jpg"/><Relationship Id="rId7" Type="http://schemas.openxmlformats.org/officeDocument/2006/relationships/image" Target="../media/image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7.png"/><Relationship Id="rId4" Type="http://schemas.openxmlformats.org/officeDocument/2006/relationships/image" Target="../media/image55.png"/><Relationship Id="rId5" Type="http://schemas.openxmlformats.org/officeDocument/2006/relationships/image" Target="../media/image7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0.png"/><Relationship Id="rId4" Type="http://schemas.openxmlformats.org/officeDocument/2006/relationships/image" Target="../media/image62.png"/><Relationship Id="rId5" Type="http://schemas.openxmlformats.org/officeDocument/2006/relationships/image" Target="../media/image59.png"/><Relationship Id="rId6" Type="http://schemas.openxmlformats.org/officeDocument/2006/relationships/image" Target="../media/image66.png"/><Relationship Id="rId7" Type="http://schemas.openxmlformats.org/officeDocument/2006/relationships/image" Target="../media/image6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png"/><Relationship Id="rId4" Type="http://schemas.openxmlformats.org/officeDocument/2006/relationships/image" Target="../media/image64.png"/><Relationship Id="rId5" Type="http://schemas.openxmlformats.org/officeDocument/2006/relationships/image" Target="../media/image69.png"/><Relationship Id="rId6" Type="http://schemas.openxmlformats.org/officeDocument/2006/relationships/image" Target="../media/image68.png"/><Relationship Id="rId7" Type="http://schemas.openxmlformats.org/officeDocument/2006/relationships/image" Target="../media/image7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138"/>
          <p:cNvSpPr txBox="1"/>
          <p:nvPr/>
        </p:nvSpPr>
        <p:spPr>
          <a:xfrm>
            <a:off x="-1383325" y="64475"/>
            <a:ext cx="1340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Cover page - friendly printing</a:t>
            </a:r>
            <a:endParaRPr sz="12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Medicasa-CMYK.jpg" id="1743" name="Google Shape;1743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6100" y="1829625"/>
            <a:ext cx="2081575" cy="14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138"/>
          <p:cNvSpPr txBox="1"/>
          <p:nvPr/>
        </p:nvSpPr>
        <p:spPr>
          <a:xfrm>
            <a:off x="478725" y="1728050"/>
            <a:ext cx="4464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rPr>
              <a:t>Career Day</a:t>
            </a:r>
            <a:endParaRPr b="1" sz="2800">
              <a:solidFill>
                <a:srgbClr val="021A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021A7C"/>
                </a:solidFill>
                <a:latin typeface="Roboto Slab"/>
                <a:ea typeface="Roboto Slab"/>
                <a:cs typeface="Roboto Slab"/>
                <a:sym typeface="Roboto Slab"/>
              </a:rPr>
              <a:t>2024</a:t>
            </a:r>
            <a:endParaRPr b="1" sz="2800">
              <a:solidFill>
                <a:srgbClr val="021A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21A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21A7C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21A7C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45" name="Google Shape;1745;p138"/>
          <p:cNvSpPr txBox="1"/>
          <p:nvPr/>
        </p:nvSpPr>
        <p:spPr>
          <a:xfrm>
            <a:off x="297225" y="3852050"/>
            <a:ext cx="4827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Kaushan Script"/>
                <a:ea typeface="Kaushan Script"/>
                <a:cs typeface="Kaushan Script"/>
                <a:sym typeface="Kaushan Script"/>
              </a:rPr>
              <a:t>Università degli studi di Milano</a:t>
            </a:r>
            <a:endParaRPr sz="1300">
              <a:solidFill>
                <a:schemeClr val="dk2"/>
              </a:solidFill>
              <a:latin typeface="Kaushan Script"/>
              <a:ea typeface="Kaushan Script"/>
              <a:cs typeface="Kaushan Script"/>
              <a:sym typeface="Kaushan Scrip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1" name="Google Shape;1921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775" y="1426525"/>
            <a:ext cx="5940600" cy="30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147"/>
          <p:cNvSpPr txBox="1"/>
          <p:nvPr>
            <p:ph type="title"/>
          </p:nvPr>
        </p:nvSpPr>
        <p:spPr>
          <a:xfrm>
            <a:off x="269271" y="152400"/>
            <a:ext cx="5556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Il lavoro in rete - Un obiettivo comune</a:t>
            </a:r>
            <a:endParaRPr sz="2300"/>
          </a:p>
        </p:txBody>
      </p:sp>
      <p:sp>
        <p:nvSpPr>
          <p:cNvPr id="1923" name="Google Shape;1923;p147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24" name="Google Shape;1924;p147"/>
          <p:cNvGrpSpPr/>
          <p:nvPr/>
        </p:nvGrpSpPr>
        <p:grpSpPr>
          <a:xfrm>
            <a:off x="6767383" y="2218877"/>
            <a:ext cx="744855" cy="1317348"/>
            <a:chOff x="6208896" y="2745077"/>
            <a:chExt cx="744855" cy="1317348"/>
          </a:xfrm>
        </p:grpSpPr>
        <p:sp>
          <p:nvSpPr>
            <p:cNvPr id="1925" name="Google Shape;1925;p147"/>
            <p:cNvSpPr/>
            <p:nvPr/>
          </p:nvSpPr>
          <p:spPr>
            <a:xfrm>
              <a:off x="6319550" y="3722225"/>
              <a:ext cx="634200" cy="340200"/>
            </a:xfrm>
            <a:prstGeom prst="ellipse">
              <a:avLst/>
            </a:prstGeom>
            <a:solidFill>
              <a:srgbClr val="6FA8DC"/>
            </a:solidFill>
            <a:ln cap="flat" cmpd="sng" w="9525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26" name="Google Shape;1926;p147"/>
            <p:cNvPicPr preferRelativeResize="0"/>
            <p:nvPr/>
          </p:nvPicPr>
          <p:blipFill rotWithShape="1">
            <a:blip r:embed="rId4">
              <a:alphaModFix/>
            </a:blip>
            <a:srcRect b="12636" l="20642" r="33838" t="8086"/>
            <a:stretch/>
          </p:blipFill>
          <p:spPr>
            <a:xfrm>
              <a:off x="6208896" y="2745077"/>
              <a:ext cx="744855" cy="12872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27" name="Google Shape;1927;p147"/>
          <p:cNvGrpSpPr/>
          <p:nvPr/>
        </p:nvGrpSpPr>
        <p:grpSpPr>
          <a:xfrm>
            <a:off x="5486950" y="3410630"/>
            <a:ext cx="634209" cy="1253645"/>
            <a:chOff x="5545125" y="2808780"/>
            <a:chExt cx="634209" cy="1253645"/>
          </a:xfrm>
        </p:grpSpPr>
        <p:sp>
          <p:nvSpPr>
            <p:cNvPr id="1928" name="Google Shape;1928;p147"/>
            <p:cNvSpPr/>
            <p:nvPr/>
          </p:nvSpPr>
          <p:spPr>
            <a:xfrm>
              <a:off x="5545125" y="3722225"/>
              <a:ext cx="634200" cy="340200"/>
            </a:xfrm>
            <a:prstGeom prst="ellipse">
              <a:avLst/>
            </a:prstGeom>
            <a:solidFill>
              <a:srgbClr val="674EA7"/>
            </a:solidFill>
            <a:ln cap="flat" cmpd="sng" w="9525">
              <a:solidFill>
                <a:srgbClr val="674E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29" name="Google Shape;1929;p147"/>
            <p:cNvPicPr preferRelativeResize="0"/>
            <p:nvPr/>
          </p:nvPicPr>
          <p:blipFill rotWithShape="1">
            <a:blip r:embed="rId5">
              <a:alphaModFix/>
            </a:blip>
            <a:srcRect b="13604" l="16256" r="46093" t="11399"/>
            <a:stretch/>
          </p:blipFill>
          <p:spPr>
            <a:xfrm>
              <a:off x="5545134" y="2808780"/>
              <a:ext cx="634200" cy="12536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0" name="Google Shape;1930;p147"/>
          <p:cNvGrpSpPr/>
          <p:nvPr/>
        </p:nvGrpSpPr>
        <p:grpSpPr>
          <a:xfrm>
            <a:off x="2597999" y="3285667"/>
            <a:ext cx="679825" cy="1364808"/>
            <a:chOff x="4485449" y="2814617"/>
            <a:chExt cx="679825" cy="1364808"/>
          </a:xfrm>
        </p:grpSpPr>
        <p:sp>
          <p:nvSpPr>
            <p:cNvPr id="1931" name="Google Shape;1931;p147"/>
            <p:cNvSpPr/>
            <p:nvPr/>
          </p:nvSpPr>
          <p:spPr>
            <a:xfrm>
              <a:off x="4504300" y="3839225"/>
              <a:ext cx="634200" cy="340200"/>
            </a:xfrm>
            <a:prstGeom prst="ellipse">
              <a:avLst/>
            </a:prstGeom>
            <a:solidFill>
              <a:srgbClr val="9900FF"/>
            </a:solidFill>
            <a:ln cap="flat" cmpd="sng" w="9525">
              <a:solidFill>
                <a:srgbClr val="99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32" name="Google Shape;1932;p147"/>
            <p:cNvPicPr preferRelativeResize="0"/>
            <p:nvPr/>
          </p:nvPicPr>
          <p:blipFill rotWithShape="1">
            <a:blip r:embed="rId6">
              <a:alphaModFix/>
            </a:blip>
            <a:srcRect b="12208" l="50090" r="13062" t="13259"/>
            <a:stretch/>
          </p:blipFill>
          <p:spPr>
            <a:xfrm flipH="1">
              <a:off x="4485449" y="2814617"/>
              <a:ext cx="679825" cy="12877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3" name="Google Shape;1933;p147"/>
          <p:cNvGrpSpPr/>
          <p:nvPr/>
        </p:nvGrpSpPr>
        <p:grpSpPr>
          <a:xfrm>
            <a:off x="5490506" y="655730"/>
            <a:ext cx="679840" cy="1367270"/>
            <a:chOff x="3673718" y="2828156"/>
            <a:chExt cx="679840" cy="1367270"/>
          </a:xfrm>
        </p:grpSpPr>
        <p:sp>
          <p:nvSpPr>
            <p:cNvPr id="1934" name="Google Shape;1934;p147"/>
            <p:cNvSpPr/>
            <p:nvPr/>
          </p:nvSpPr>
          <p:spPr>
            <a:xfrm>
              <a:off x="3687113" y="3839225"/>
              <a:ext cx="634200" cy="340200"/>
            </a:xfrm>
            <a:prstGeom prst="ellipse">
              <a:avLst/>
            </a:prstGeom>
            <a:solidFill>
              <a:srgbClr val="F58C2D"/>
            </a:solidFill>
            <a:ln cap="flat" cmpd="sng" w="9525">
              <a:solidFill>
                <a:srgbClr val="F58C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35" name="Google Shape;1935;p147"/>
            <p:cNvPicPr preferRelativeResize="0"/>
            <p:nvPr/>
          </p:nvPicPr>
          <p:blipFill rotWithShape="1">
            <a:blip r:embed="rId7">
              <a:alphaModFix/>
            </a:blip>
            <a:srcRect b="28678" l="24268" r="45994" t="11048"/>
            <a:stretch/>
          </p:blipFill>
          <p:spPr>
            <a:xfrm>
              <a:off x="3673718" y="2828156"/>
              <a:ext cx="679840" cy="13672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6" name="Google Shape;1936;p147"/>
          <p:cNvGrpSpPr/>
          <p:nvPr/>
        </p:nvGrpSpPr>
        <p:grpSpPr>
          <a:xfrm>
            <a:off x="2763389" y="712509"/>
            <a:ext cx="744862" cy="1253718"/>
            <a:chOff x="2704898" y="2811558"/>
            <a:chExt cx="818080" cy="1430042"/>
          </a:xfrm>
        </p:grpSpPr>
        <p:sp>
          <p:nvSpPr>
            <p:cNvPr id="1937" name="Google Shape;1937;p147"/>
            <p:cNvSpPr/>
            <p:nvPr/>
          </p:nvSpPr>
          <p:spPr>
            <a:xfrm>
              <a:off x="2749300" y="3901400"/>
              <a:ext cx="634200" cy="340200"/>
            </a:xfrm>
            <a:prstGeom prst="ellipse">
              <a:avLst/>
            </a:prstGeom>
            <a:solidFill>
              <a:srgbClr val="F1C232"/>
            </a:solidFill>
            <a:ln cap="flat" cmpd="sng" w="952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38" name="Google Shape;1938;p147"/>
            <p:cNvPicPr preferRelativeResize="0"/>
            <p:nvPr/>
          </p:nvPicPr>
          <p:blipFill rotWithShape="1">
            <a:blip r:embed="rId4">
              <a:alphaModFix/>
            </a:blip>
            <a:srcRect b="12636" l="20642" r="33838" t="8086"/>
            <a:stretch/>
          </p:blipFill>
          <p:spPr>
            <a:xfrm flipH="1" rot="199009">
              <a:off x="2741511" y="2832028"/>
              <a:ext cx="744853" cy="12872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39" name="Google Shape;1939;p147"/>
          <p:cNvGrpSpPr/>
          <p:nvPr/>
        </p:nvGrpSpPr>
        <p:grpSpPr>
          <a:xfrm>
            <a:off x="1400000" y="2265351"/>
            <a:ext cx="881676" cy="1365399"/>
            <a:chOff x="1824875" y="2814026"/>
            <a:chExt cx="881676" cy="1365399"/>
          </a:xfrm>
        </p:grpSpPr>
        <p:sp>
          <p:nvSpPr>
            <p:cNvPr id="1940" name="Google Shape;1940;p147"/>
            <p:cNvSpPr/>
            <p:nvPr/>
          </p:nvSpPr>
          <p:spPr>
            <a:xfrm>
              <a:off x="1824875" y="3839225"/>
              <a:ext cx="634200" cy="340200"/>
            </a:xfrm>
            <a:prstGeom prst="ellipse">
              <a:avLst/>
            </a:prstGeom>
            <a:solidFill>
              <a:srgbClr val="7EA243"/>
            </a:solidFill>
            <a:ln cap="flat" cmpd="sng" w="9525">
              <a:solidFill>
                <a:srgbClr val="7EA2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41" name="Google Shape;1941;p147"/>
            <p:cNvPicPr preferRelativeResize="0"/>
            <p:nvPr/>
          </p:nvPicPr>
          <p:blipFill rotWithShape="1">
            <a:blip r:embed="rId8">
              <a:alphaModFix/>
            </a:blip>
            <a:srcRect b="12216" l="13371" r="44514" t="20402"/>
            <a:stretch/>
          </p:blipFill>
          <p:spPr>
            <a:xfrm>
              <a:off x="1837751" y="2814026"/>
              <a:ext cx="868800" cy="13017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42" name="Google Shape;1942;p147"/>
          <p:cNvCxnSpPr>
            <a:stCxn id="1941" idx="3"/>
            <a:endCxn id="1943" idx="2"/>
          </p:cNvCxnSpPr>
          <p:nvPr/>
        </p:nvCxnSpPr>
        <p:spPr>
          <a:xfrm flipH="1" rot="10800000">
            <a:off x="2281676" y="2877501"/>
            <a:ext cx="1312500" cy="387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4" name="Google Shape;1944;p147"/>
          <p:cNvCxnSpPr>
            <a:stCxn id="1937" idx="4"/>
          </p:cNvCxnSpPr>
          <p:nvPr/>
        </p:nvCxnSpPr>
        <p:spPr>
          <a:xfrm>
            <a:off x="3092537" y="1966227"/>
            <a:ext cx="880800" cy="5418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5" name="Google Shape;1945;p147"/>
          <p:cNvCxnSpPr>
            <a:stCxn id="1943" idx="7"/>
            <a:endCxn id="1935" idx="2"/>
          </p:cNvCxnSpPr>
          <p:nvPr/>
        </p:nvCxnSpPr>
        <p:spPr>
          <a:xfrm flipH="1" rot="10800000">
            <a:off x="5133862" y="2022887"/>
            <a:ext cx="696600" cy="4584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6" name="Google Shape;1946;p147"/>
          <p:cNvCxnSpPr>
            <a:stCxn id="1932" idx="1"/>
            <a:endCxn id="1943" idx="3"/>
          </p:cNvCxnSpPr>
          <p:nvPr/>
        </p:nvCxnSpPr>
        <p:spPr>
          <a:xfrm flipH="1" rot="10800000">
            <a:off x="3277824" y="3273759"/>
            <a:ext cx="580500" cy="6558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7" name="Google Shape;1947;p147"/>
          <p:cNvCxnSpPr>
            <a:stCxn id="1943" idx="5"/>
          </p:cNvCxnSpPr>
          <p:nvPr/>
        </p:nvCxnSpPr>
        <p:spPr>
          <a:xfrm>
            <a:off x="5133862" y="3273813"/>
            <a:ext cx="377100" cy="4536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48" name="Google Shape;1948;p147"/>
          <p:cNvCxnSpPr>
            <a:stCxn id="1943" idx="6"/>
            <a:endCxn id="1926" idx="1"/>
          </p:cNvCxnSpPr>
          <p:nvPr/>
        </p:nvCxnSpPr>
        <p:spPr>
          <a:xfrm flipH="1" rot="10800000">
            <a:off x="5398038" y="2862550"/>
            <a:ext cx="1369200" cy="150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949" name="Google Shape;1949;p147"/>
          <p:cNvSpPr/>
          <p:nvPr/>
        </p:nvSpPr>
        <p:spPr>
          <a:xfrm>
            <a:off x="4850525" y="2196625"/>
            <a:ext cx="165300" cy="43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0" name="Google Shape;1950;p147"/>
          <p:cNvSpPr txBox="1"/>
          <p:nvPr>
            <p:ph type="title"/>
          </p:nvPr>
        </p:nvSpPr>
        <p:spPr>
          <a:xfrm rot="688">
            <a:off x="269275" y="3727100"/>
            <a:ext cx="3000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rgbClr val="00349A"/>
                </a:solidFill>
              </a:rPr>
              <a:t>Centrale Operativa Territoriale</a:t>
            </a:r>
            <a:endParaRPr>
              <a:solidFill>
                <a:srgbClr val="00349A"/>
              </a:solidFill>
            </a:endParaRPr>
          </a:p>
        </p:txBody>
      </p:sp>
      <p:sp>
        <p:nvSpPr>
          <p:cNvPr id="1951" name="Google Shape;1951;p147"/>
          <p:cNvSpPr txBox="1"/>
          <p:nvPr/>
        </p:nvSpPr>
        <p:spPr>
          <a:xfrm>
            <a:off x="2037675" y="1206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MMG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52" name="Google Shape;1952;p147"/>
          <p:cNvSpPr txBox="1"/>
          <p:nvPr/>
        </p:nvSpPr>
        <p:spPr>
          <a:xfrm>
            <a:off x="6121150" y="1206800"/>
            <a:ext cx="13125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C-DOM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53" name="Google Shape;1953;p147"/>
          <p:cNvSpPr txBox="1"/>
          <p:nvPr/>
        </p:nvSpPr>
        <p:spPr>
          <a:xfrm>
            <a:off x="7579325" y="3038825"/>
            <a:ext cx="187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Specialisti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54" name="Google Shape;1954;p147"/>
          <p:cNvSpPr txBox="1"/>
          <p:nvPr/>
        </p:nvSpPr>
        <p:spPr>
          <a:xfrm>
            <a:off x="3862125" y="2355700"/>
            <a:ext cx="132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Persona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assistita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43" name="Google Shape;1943;p147"/>
          <p:cNvSpPr/>
          <p:nvPr/>
        </p:nvSpPr>
        <p:spPr>
          <a:xfrm>
            <a:off x="3594138" y="2317150"/>
            <a:ext cx="1803900" cy="1120800"/>
          </a:xfrm>
          <a:prstGeom prst="donut">
            <a:avLst>
              <a:gd fmla="val 6508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5" name="Google Shape;1955;p147"/>
          <p:cNvSpPr txBox="1"/>
          <p:nvPr/>
        </p:nvSpPr>
        <p:spPr>
          <a:xfrm>
            <a:off x="3712125" y="2900575"/>
            <a:ext cx="1624800" cy="3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Sistema famiglia</a:t>
            </a:r>
            <a:endParaRPr sz="1300">
              <a:solidFill>
                <a:schemeClr val="accent4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56" name="Google Shape;1956;p147"/>
          <p:cNvSpPr txBox="1"/>
          <p:nvPr/>
        </p:nvSpPr>
        <p:spPr>
          <a:xfrm>
            <a:off x="6170350" y="4310100"/>
            <a:ext cx="187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Ambulatori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775" y="1426525"/>
            <a:ext cx="5940600" cy="30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2" name="Google Shape;1962;p148"/>
          <p:cNvSpPr txBox="1"/>
          <p:nvPr>
            <p:ph type="title"/>
          </p:nvPr>
        </p:nvSpPr>
        <p:spPr>
          <a:xfrm>
            <a:off x="269271" y="152400"/>
            <a:ext cx="55560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Il lavoro in rete - Un obiettivo comune</a:t>
            </a:r>
            <a:endParaRPr sz="2300"/>
          </a:p>
        </p:txBody>
      </p:sp>
      <p:sp>
        <p:nvSpPr>
          <p:cNvPr id="1963" name="Google Shape;1963;p148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64" name="Google Shape;1964;p148"/>
          <p:cNvGrpSpPr/>
          <p:nvPr/>
        </p:nvGrpSpPr>
        <p:grpSpPr>
          <a:xfrm>
            <a:off x="6767383" y="2218877"/>
            <a:ext cx="744855" cy="1317348"/>
            <a:chOff x="6208896" y="2745077"/>
            <a:chExt cx="744855" cy="1317348"/>
          </a:xfrm>
        </p:grpSpPr>
        <p:sp>
          <p:nvSpPr>
            <p:cNvPr id="1965" name="Google Shape;1965;p148"/>
            <p:cNvSpPr/>
            <p:nvPr/>
          </p:nvSpPr>
          <p:spPr>
            <a:xfrm>
              <a:off x="6319550" y="3722225"/>
              <a:ext cx="634200" cy="340200"/>
            </a:xfrm>
            <a:prstGeom prst="ellipse">
              <a:avLst/>
            </a:prstGeom>
            <a:solidFill>
              <a:srgbClr val="6FA8DC"/>
            </a:solidFill>
            <a:ln cap="flat" cmpd="sng" w="9525">
              <a:solidFill>
                <a:srgbClr val="6FA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6" name="Google Shape;1966;p148"/>
            <p:cNvPicPr preferRelativeResize="0"/>
            <p:nvPr/>
          </p:nvPicPr>
          <p:blipFill rotWithShape="1">
            <a:blip r:embed="rId4">
              <a:alphaModFix/>
            </a:blip>
            <a:srcRect b="12636" l="20642" r="33838" t="8086"/>
            <a:stretch/>
          </p:blipFill>
          <p:spPr>
            <a:xfrm>
              <a:off x="6208896" y="2745077"/>
              <a:ext cx="744855" cy="128721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67" name="Google Shape;1967;p148"/>
          <p:cNvGrpSpPr/>
          <p:nvPr/>
        </p:nvGrpSpPr>
        <p:grpSpPr>
          <a:xfrm>
            <a:off x="5486950" y="3410630"/>
            <a:ext cx="634209" cy="1253645"/>
            <a:chOff x="5545125" y="2808780"/>
            <a:chExt cx="634209" cy="1253645"/>
          </a:xfrm>
        </p:grpSpPr>
        <p:sp>
          <p:nvSpPr>
            <p:cNvPr id="1968" name="Google Shape;1968;p148"/>
            <p:cNvSpPr/>
            <p:nvPr/>
          </p:nvSpPr>
          <p:spPr>
            <a:xfrm>
              <a:off x="5545125" y="3722225"/>
              <a:ext cx="634200" cy="340200"/>
            </a:xfrm>
            <a:prstGeom prst="ellipse">
              <a:avLst/>
            </a:prstGeom>
            <a:solidFill>
              <a:srgbClr val="674EA7"/>
            </a:solidFill>
            <a:ln cap="flat" cmpd="sng" w="9525">
              <a:solidFill>
                <a:srgbClr val="674EA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69" name="Google Shape;1969;p148"/>
            <p:cNvPicPr preferRelativeResize="0"/>
            <p:nvPr/>
          </p:nvPicPr>
          <p:blipFill rotWithShape="1">
            <a:blip r:embed="rId5">
              <a:alphaModFix/>
            </a:blip>
            <a:srcRect b="13604" l="16256" r="46093" t="11399"/>
            <a:stretch/>
          </p:blipFill>
          <p:spPr>
            <a:xfrm>
              <a:off x="5545134" y="2808780"/>
              <a:ext cx="634200" cy="12536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70" name="Google Shape;1970;p148"/>
          <p:cNvGrpSpPr/>
          <p:nvPr/>
        </p:nvGrpSpPr>
        <p:grpSpPr>
          <a:xfrm>
            <a:off x="2597999" y="3285667"/>
            <a:ext cx="679825" cy="1364808"/>
            <a:chOff x="4485449" y="2814617"/>
            <a:chExt cx="679825" cy="1364808"/>
          </a:xfrm>
        </p:grpSpPr>
        <p:sp>
          <p:nvSpPr>
            <p:cNvPr id="1971" name="Google Shape;1971;p148"/>
            <p:cNvSpPr/>
            <p:nvPr/>
          </p:nvSpPr>
          <p:spPr>
            <a:xfrm>
              <a:off x="4504300" y="3839225"/>
              <a:ext cx="634200" cy="340200"/>
            </a:xfrm>
            <a:prstGeom prst="ellipse">
              <a:avLst/>
            </a:prstGeom>
            <a:solidFill>
              <a:srgbClr val="9900FF"/>
            </a:solidFill>
            <a:ln cap="flat" cmpd="sng" w="9525">
              <a:solidFill>
                <a:srgbClr val="99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72" name="Google Shape;1972;p148"/>
            <p:cNvPicPr preferRelativeResize="0"/>
            <p:nvPr/>
          </p:nvPicPr>
          <p:blipFill rotWithShape="1">
            <a:blip r:embed="rId6">
              <a:alphaModFix/>
            </a:blip>
            <a:srcRect b="12208" l="50090" r="13062" t="13259"/>
            <a:stretch/>
          </p:blipFill>
          <p:spPr>
            <a:xfrm flipH="1">
              <a:off x="4485449" y="2814617"/>
              <a:ext cx="679825" cy="12877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73" name="Google Shape;1973;p148"/>
          <p:cNvGrpSpPr/>
          <p:nvPr/>
        </p:nvGrpSpPr>
        <p:grpSpPr>
          <a:xfrm>
            <a:off x="5490506" y="655730"/>
            <a:ext cx="679840" cy="1367270"/>
            <a:chOff x="3673718" y="2828156"/>
            <a:chExt cx="679840" cy="1367270"/>
          </a:xfrm>
        </p:grpSpPr>
        <p:sp>
          <p:nvSpPr>
            <p:cNvPr id="1974" name="Google Shape;1974;p148"/>
            <p:cNvSpPr/>
            <p:nvPr/>
          </p:nvSpPr>
          <p:spPr>
            <a:xfrm>
              <a:off x="3687113" y="3839225"/>
              <a:ext cx="634200" cy="340200"/>
            </a:xfrm>
            <a:prstGeom prst="ellipse">
              <a:avLst/>
            </a:prstGeom>
            <a:solidFill>
              <a:srgbClr val="F58C2D"/>
            </a:solidFill>
            <a:ln cap="flat" cmpd="sng" w="9525">
              <a:solidFill>
                <a:srgbClr val="F58C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75" name="Google Shape;1975;p148"/>
            <p:cNvPicPr preferRelativeResize="0"/>
            <p:nvPr/>
          </p:nvPicPr>
          <p:blipFill rotWithShape="1">
            <a:blip r:embed="rId7">
              <a:alphaModFix/>
            </a:blip>
            <a:srcRect b="28678" l="24268" r="45994" t="11048"/>
            <a:stretch/>
          </p:blipFill>
          <p:spPr>
            <a:xfrm>
              <a:off x="3673718" y="2828156"/>
              <a:ext cx="679840" cy="136727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76" name="Google Shape;1976;p148"/>
          <p:cNvGrpSpPr/>
          <p:nvPr/>
        </p:nvGrpSpPr>
        <p:grpSpPr>
          <a:xfrm>
            <a:off x="2763389" y="712509"/>
            <a:ext cx="744862" cy="1253718"/>
            <a:chOff x="2704898" y="2811558"/>
            <a:chExt cx="818080" cy="1430042"/>
          </a:xfrm>
        </p:grpSpPr>
        <p:sp>
          <p:nvSpPr>
            <p:cNvPr id="1977" name="Google Shape;1977;p148"/>
            <p:cNvSpPr/>
            <p:nvPr/>
          </p:nvSpPr>
          <p:spPr>
            <a:xfrm>
              <a:off x="2749300" y="3901400"/>
              <a:ext cx="634200" cy="340200"/>
            </a:xfrm>
            <a:prstGeom prst="ellipse">
              <a:avLst/>
            </a:prstGeom>
            <a:solidFill>
              <a:srgbClr val="F1C232"/>
            </a:solidFill>
            <a:ln cap="flat" cmpd="sng" w="9525">
              <a:solidFill>
                <a:srgbClr val="F1C23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78" name="Google Shape;1978;p148"/>
            <p:cNvPicPr preferRelativeResize="0"/>
            <p:nvPr/>
          </p:nvPicPr>
          <p:blipFill rotWithShape="1">
            <a:blip r:embed="rId4">
              <a:alphaModFix/>
            </a:blip>
            <a:srcRect b="12636" l="20642" r="33838" t="8086"/>
            <a:stretch/>
          </p:blipFill>
          <p:spPr>
            <a:xfrm flipH="1" rot="199009">
              <a:off x="2741511" y="2832028"/>
              <a:ext cx="744853" cy="12872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79" name="Google Shape;1979;p148"/>
          <p:cNvGrpSpPr/>
          <p:nvPr/>
        </p:nvGrpSpPr>
        <p:grpSpPr>
          <a:xfrm>
            <a:off x="1400000" y="2265351"/>
            <a:ext cx="881676" cy="1365399"/>
            <a:chOff x="1824875" y="2814026"/>
            <a:chExt cx="881676" cy="1365399"/>
          </a:xfrm>
        </p:grpSpPr>
        <p:sp>
          <p:nvSpPr>
            <p:cNvPr id="1980" name="Google Shape;1980;p148"/>
            <p:cNvSpPr/>
            <p:nvPr/>
          </p:nvSpPr>
          <p:spPr>
            <a:xfrm>
              <a:off x="1824875" y="3839225"/>
              <a:ext cx="634200" cy="340200"/>
            </a:xfrm>
            <a:prstGeom prst="ellipse">
              <a:avLst/>
            </a:prstGeom>
            <a:solidFill>
              <a:srgbClr val="7EA243"/>
            </a:solidFill>
            <a:ln cap="flat" cmpd="sng" w="9525">
              <a:solidFill>
                <a:srgbClr val="7EA24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81" name="Google Shape;1981;p148"/>
            <p:cNvPicPr preferRelativeResize="0"/>
            <p:nvPr/>
          </p:nvPicPr>
          <p:blipFill rotWithShape="1">
            <a:blip r:embed="rId8">
              <a:alphaModFix/>
            </a:blip>
            <a:srcRect b="12216" l="13371" r="44514" t="20402"/>
            <a:stretch/>
          </p:blipFill>
          <p:spPr>
            <a:xfrm>
              <a:off x="1837751" y="2814026"/>
              <a:ext cx="868800" cy="13017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82" name="Google Shape;1982;p148"/>
          <p:cNvCxnSpPr>
            <a:stCxn id="1981" idx="3"/>
            <a:endCxn id="1983" idx="2"/>
          </p:cNvCxnSpPr>
          <p:nvPr/>
        </p:nvCxnSpPr>
        <p:spPr>
          <a:xfrm flipH="1" rot="10800000">
            <a:off x="2281676" y="2877501"/>
            <a:ext cx="1312500" cy="387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4" name="Google Shape;1984;p148"/>
          <p:cNvCxnSpPr>
            <a:stCxn id="1977" idx="4"/>
          </p:cNvCxnSpPr>
          <p:nvPr/>
        </p:nvCxnSpPr>
        <p:spPr>
          <a:xfrm>
            <a:off x="3092537" y="1966227"/>
            <a:ext cx="880800" cy="5418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5" name="Google Shape;1985;p148"/>
          <p:cNvCxnSpPr>
            <a:stCxn id="1983" idx="7"/>
            <a:endCxn id="1975" idx="2"/>
          </p:cNvCxnSpPr>
          <p:nvPr/>
        </p:nvCxnSpPr>
        <p:spPr>
          <a:xfrm flipH="1" rot="10800000">
            <a:off x="5133862" y="2022887"/>
            <a:ext cx="696600" cy="4584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6" name="Google Shape;1986;p148"/>
          <p:cNvCxnSpPr>
            <a:stCxn id="1972" idx="1"/>
            <a:endCxn id="1983" idx="3"/>
          </p:cNvCxnSpPr>
          <p:nvPr/>
        </p:nvCxnSpPr>
        <p:spPr>
          <a:xfrm flipH="1" rot="10800000">
            <a:off x="3277824" y="3273759"/>
            <a:ext cx="580500" cy="6558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7" name="Google Shape;1987;p148"/>
          <p:cNvCxnSpPr>
            <a:stCxn id="1983" idx="5"/>
          </p:cNvCxnSpPr>
          <p:nvPr/>
        </p:nvCxnSpPr>
        <p:spPr>
          <a:xfrm>
            <a:off x="5133862" y="3273813"/>
            <a:ext cx="377100" cy="4536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988" name="Google Shape;1988;p148"/>
          <p:cNvCxnSpPr>
            <a:stCxn id="1983" idx="6"/>
            <a:endCxn id="1966" idx="1"/>
          </p:cNvCxnSpPr>
          <p:nvPr/>
        </p:nvCxnSpPr>
        <p:spPr>
          <a:xfrm flipH="1" rot="10800000">
            <a:off x="5398038" y="2862550"/>
            <a:ext cx="1369200" cy="15000"/>
          </a:xfrm>
          <a:prstGeom prst="straightConnector1">
            <a:avLst/>
          </a:prstGeom>
          <a:noFill/>
          <a:ln cap="flat" cmpd="sng" w="19050">
            <a:solidFill>
              <a:srgbClr val="F58C2D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989" name="Google Shape;1989;p148"/>
          <p:cNvSpPr/>
          <p:nvPr/>
        </p:nvSpPr>
        <p:spPr>
          <a:xfrm>
            <a:off x="4850525" y="2196625"/>
            <a:ext cx="165300" cy="43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0" name="Google Shape;1990;p148"/>
          <p:cNvSpPr txBox="1"/>
          <p:nvPr>
            <p:ph type="title"/>
          </p:nvPr>
        </p:nvSpPr>
        <p:spPr>
          <a:xfrm rot="688">
            <a:off x="269275" y="3727100"/>
            <a:ext cx="30000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rgbClr val="00349A"/>
                </a:solidFill>
              </a:rPr>
              <a:t>Centrale Operativa Territoriale</a:t>
            </a:r>
            <a:endParaRPr>
              <a:solidFill>
                <a:srgbClr val="00349A"/>
              </a:solidFill>
            </a:endParaRPr>
          </a:p>
        </p:txBody>
      </p:sp>
      <p:sp>
        <p:nvSpPr>
          <p:cNvPr id="1991" name="Google Shape;1991;p148"/>
          <p:cNvSpPr txBox="1"/>
          <p:nvPr/>
        </p:nvSpPr>
        <p:spPr>
          <a:xfrm>
            <a:off x="2037675" y="1206800"/>
            <a:ext cx="30000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MMG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92" name="Google Shape;1992;p148"/>
          <p:cNvSpPr txBox="1"/>
          <p:nvPr/>
        </p:nvSpPr>
        <p:spPr>
          <a:xfrm>
            <a:off x="6121150" y="1206800"/>
            <a:ext cx="13125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C-DOM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93" name="Google Shape;1993;p148"/>
          <p:cNvSpPr txBox="1"/>
          <p:nvPr/>
        </p:nvSpPr>
        <p:spPr>
          <a:xfrm>
            <a:off x="7579325" y="3038825"/>
            <a:ext cx="1870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Specialisti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94" name="Google Shape;1994;p148"/>
          <p:cNvSpPr txBox="1"/>
          <p:nvPr/>
        </p:nvSpPr>
        <p:spPr>
          <a:xfrm>
            <a:off x="3862125" y="2355700"/>
            <a:ext cx="1324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Persona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assistita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83" name="Google Shape;1983;p148"/>
          <p:cNvSpPr/>
          <p:nvPr/>
        </p:nvSpPr>
        <p:spPr>
          <a:xfrm>
            <a:off x="3594138" y="2317150"/>
            <a:ext cx="1803900" cy="1120800"/>
          </a:xfrm>
          <a:prstGeom prst="donut">
            <a:avLst>
              <a:gd fmla="val 6508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5" name="Google Shape;1995;p148"/>
          <p:cNvSpPr txBox="1"/>
          <p:nvPr/>
        </p:nvSpPr>
        <p:spPr>
          <a:xfrm>
            <a:off x="3712125" y="2900575"/>
            <a:ext cx="1624800" cy="36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accent4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Sistema famiglia</a:t>
            </a:r>
            <a:endParaRPr sz="1300">
              <a:solidFill>
                <a:schemeClr val="accent4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96" name="Google Shape;1996;p148"/>
          <p:cNvSpPr txBox="1"/>
          <p:nvPr/>
        </p:nvSpPr>
        <p:spPr>
          <a:xfrm>
            <a:off x="6170350" y="4310100"/>
            <a:ext cx="18702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Ambulatori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</p:txBody>
      </p:sp>
      <p:sp>
        <p:nvSpPr>
          <p:cNvPr id="1997" name="Google Shape;1997;p148"/>
          <p:cNvSpPr/>
          <p:nvPr/>
        </p:nvSpPr>
        <p:spPr>
          <a:xfrm>
            <a:off x="1194438" y="1398352"/>
            <a:ext cx="6755125" cy="2346800"/>
          </a:xfrm>
          <a:prstGeom prst="flowChartProcess">
            <a:avLst/>
          </a:prstGeom>
          <a:solidFill>
            <a:schemeClr val="lt1"/>
          </a:solidFill>
          <a:ln cap="flat" cmpd="sng" w="19050">
            <a:solidFill>
              <a:srgbClr val="3760A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COMUNICARE</a:t>
            </a:r>
            <a:endParaRPr sz="24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F58C2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EMITTENTE (soft skills) 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- </a:t>
            </a:r>
            <a:r>
              <a:rPr i="1"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MEZZO </a:t>
            </a: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- 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349A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RICEVENTE (soft skills)</a:t>
            </a:r>
            <a:endParaRPr sz="2000">
              <a:solidFill>
                <a:srgbClr val="00349A"/>
              </a:solidFill>
              <a:latin typeface="Roboto Slab Medium"/>
              <a:ea typeface="Roboto Slab Medium"/>
              <a:cs typeface="Roboto Slab Medium"/>
              <a:sym typeface="Roboto Slab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5555A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1" name="Shape 2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2" name="Google Shape;2002;p14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3" name="Google Shape;2003;p149"/>
          <p:cNvSpPr txBox="1"/>
          <p:nvPr/>
        </p:nvSpPr>
        <p:spPr>
          <a:xfrm>
            <a:off x="155675" y="4060700"/>
            <a:ext cx="7339200" cy="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71462" lvl="0" marL="271462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CONTATTI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" sz="12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www.medicasa.it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-271462" lvl="0" marL="271462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medicasa.milano@ailiquide.com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chiara.colombo@airliquide.com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004" name="Google Shape;2004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6150" y="693800"/>
            <a:ext cx="4950000" cy="3756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39"/>
          <p:cNvSpPr txBox="1"/>
          <p:nvPr>
            <p:ph idx="1" type="body"/>
          </p:nvPr>
        </p:nvSpPr>
        <p:spPr>
          <a:xfrm>
            <a:off x="400050" y="845400"/>
            <a:ext cx="8181300" cy="30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72000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Chi siamo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Il percorso di attivazione, presa in carico e il piano di assistenza</a:t>
            </a:r>
            <a:endParaRPr sz="2000">
              <a:solidFill>
                <a:schemeClr val="dk2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AutoNum type="arabicPeriod"/>
            </a:pPr>
            <a:r>
              <a:rPr lang="en" sz="2000">
                <a:solidFill>
                  <a:schemeClr val="dk2"/>
                </a:solidFill>
              </a:rPr>
              <a:t>Il lavoro in rete - un obiettivo comune</a:t>
            </a:r>
            <a:endParaRPr sz="2000">
              <a:solidFill>
                <a:schemeClr val="dk2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sp>
        <p:nvSpPr>
          <p:cNvPr id="1751" name="Google Shape;1751;p139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2" name="Google Shape;1752;p139"/>
          <p:cNvSpPr txBox="1"/>
          <p:nvPr>
            <p:ph type="title"/>
          </p:nvPr>
        </p:nvSpPr>
        <p:spPr>
          <a:xfrm>
            <a:off x="620058" y="123475"/>
            <a:ext cx="7160400" cy="5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 cosa parleremo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7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8" name="Google Shape;1758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188" y="1009388"/>
            <a:ext cx="1354825" cy="13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Google Shape;1759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6100" y="1388875"/>
            <a:ext cx="1042000" cy="51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75" y="1009388"/>
            <a:ext cx="1354825" cy="13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140"/>
          <p:cNvSpPr txBox="1"/>
          <p:nvPr>
            <p:ph type="title"/>
          </p:nvPr>
        </p:nvSpPr>
        <p:spPr>
          <a:xfrm>
            <a:off x="620058" y="123475"/>
            <a:ext cx="7160400" cy="5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Chi siamo - Airliquide - Healthcare in Italia</a:t>
            </a:r>
            <a:endParaRPr/>
          </a:p>
        </p:txBody>
      </p:sp>
      <p:sp>
        <p:nvSpPr>
          <p:cNvPr id="1762" name="Google Shape;1762;p140"/>
          <p:cNvSpPr txBox="1"/>
          <p:nvPr>
            <p:ph idx="12" type="sldNum"/>
          </p:nvPr>
        </p:nvSpPr>
        <p:spPr>
          <a:xfrm>
            <a:off x="202620" y="4647982"/>
            <a:ext cx="548700" cy="393600"/>
          </a:xfrm>
          <a:prstGeom prst="rect">
            <a:avLst/>
          </a:prstGeom>
        </p:spPr>
        <p:txBody>
          <a:bodyPr anchorCtr="0" anchor="ctr" bIns="78700" lIns="78700" spcFirstLastPara="1" rIns="78700" wrap="square" tIns="78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3" name="Google Shape;1763;p140"/>
          <p:cNvPicPr preferRelativeResize="0"/>
          <p:nvPr/>
        </p:nvPicPr>
        <p:blipFill rotWithShape="1">
          <a:blip r:embed="rId5">
            <a:alphaModFix/>
          </a:blip>
          <a:srcRect b="0" l="6640" r="3625" t="0"/>
          <a:stretch/>
        </p:blipFill>
        <p:spPr>
          <a:xfrm>
            <a:off x="503500" y="1416600"/>
            <a:ext cx="1140775" cy="454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4" name="Google Shape;1764;p140"/>
          <p:cNvGrpSpPr/>
          <p:nvPr/>
        </p:nvGrpSpPr>
        <p:grpSpPr>
          <a:xfrm>
            <a:off x="4662700" y="725454"/>
            <a:ext cx="4388897" cy="3969402"/>
            <a:chOff x="2664051" y="1009375"/>
            <a:chExt cx="3899162" cy="3457065"/>
          </a:xfrm>
        </p:grpSpPr>
        <p:pic>
          <p:nvPicPr>
            <p:cNvPr id="1765" name="Google Shape;1765;p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83125" y="1009375"/>
              <a:ext cx="1354825" cy="135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6" name="Google Shape;1766;p1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2925" y="1009388"/>
              <a:ext cx="1354825" cy="1354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vitalaire.jpg" id="1767" name="Google Shape;1767;p1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87700" y="1259250"/>
              <a:ext cx="991825" cy="773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edicasa-CMYK.jpg" id="1768" name="Google Shape;1768;p14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205175" y="1305425"/>
              <a:ext cx="991825" cy="6813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9" name="Google Shape;1769;p140"/>
            <p:cNvSpPr txBox="1"/>
            <p:nvPr/>
          </p:nvSpPr>
          <p:spPr>
            <a:xfrm>
              <a:off x="2664051" y="2559820"/>
              <a:ext cx="1898700" cy="1854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Società leader nella fornitura di servizi e prodotti connessi all’</a:t>
              </a: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assistenza sanitaria al domicilio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, garantisce lo svolgimento a casa di </a:t>
              </a: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complesse terapie a lungo termine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.</a:t>
              </a:r>
              <a:endParaRPr sz="1200"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70" name="Google Shape;1770;p140"/>
            <p:cNvSpPr txBox="1"/>
            <p:nvPr/>
          </p:nvSpPr>
          <p:spPr>
            <a:xfrm>
              <a:off x="4837313" y="2361640"/>
              <a:ext cx="1725900" cy="210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Società specializzata nella progettazione ed erogazione di </a:t>
              </a: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cure domiciliari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, collabora con diverse </a:t>
              </a: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ASL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 italiane per i servizi di </a:t>
              </a:r>
              <a:r>
                <a:rPr b="1" lang="en" sz="1200">
                  <a:latin typeface="Roboto"/>
                  <a:ea typeface="Roboto"/>
                  <a:cs typeface="Roboto"/>
                  <a:sym typeface="Roboto"/>
                </a:rPr>
                <a:t>ADI</a:t>
              </a:r>
              <a:r>
                <a:rPr lang="en" sz="1200">
                  <a:latin typeface="Roboto"/>
                  <a:ea typeface="Roboto"/>
                  <a:cs typeface="Roboto"/>
                  <a:sym typeface="Roboto"/>
                </a:rPr>
                <a:t>. </a:t>
              </a:r>
              <a:endParaRPr sz="1000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771" name="Google Shape;1771;p140"/>
          <p:cNvSpPr txBox="1"/>
          <p:nvPr/>
        </p:nvSpPr>
        <p:spPr>
          <a:xfrm>
            <a:off x="293950" y="2444175"/>
            <a:ext cx="1824000" cy="220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Società leader nel settore dei </a:t>
            </a: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gas medicinali e tecnici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,  garantisce alla propria </a:t>
            </a:r>
            <a:r>
              <a:rPr b="1" lang="en" sz="1200">
                <a:latin typeface="Roboto"/>
                <a:ea typeface="Roboto"/>
                <a:cs typeface="Roboto"/>
                <a:sym typeface="Roboto"/>
              </a:rPr>
              <a:t>clientela ospedaliera </a:t>
            </a:r>
            <a:r>
              <a:rPr lang="en" sz="1200">
                <a:latin typeface="Roboto"/>
                <a:ea typeface="Roboto"/>
                <a:cs typeface="Roboto"/>
                <a:sym typeface="Roboto"/>
              </a:rPr>
              <a:t>l’intero processo di fornitura e distribuzione dei gas.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2" name="Google Shape;1772;p140"/>
          <p:cNvSpPr txBox="1"/>
          <p:nvPr/>
        </p:nvSpPr>
        <p:spPr>
          <a:xfrm>
            <a:off x="2365875" y="2674150"/>
            <a:ext cx="2206200" cy="19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Roboto"/>
                <a:ea typeface="Roboto"/>
                <a:cs typeface="Roboto"/>
                <a:sym typeface="Roboto"/>
              </a:rPr>
              <a:t>Società leader </a:t>
            </a: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Roboto"/>
                <a:ea typeface="Roboto"/>
                <a:cs typeface="Roboto"/>
                <a:sym typeface="Roboto"/>
              </a:rPr>
              <a:t>nella fornitura di servizi di biobanca che svolge </a:t>
            </a:r>
            <a:r>
              <a:rPr b="1" lang="en" sz="1200">
                <a:solidFill>
                  <a:srgbClr val="222222"/>
                </a:solidFill>
                <a:highlight>
                  <a:srgbClr val="F8F9FA"/>
                </a:highlight>
                <a:latin typeface="Roboto"/>
                <a:ea typeface="Roboto"/>
                <a:cs typeface="Roboto"/>
                <a:sym typeface="Roboto"/>
              </a:rPr>
              <a:t>servizi di biobanca per conto terzi</a:t>
            </a: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Roboto"/>
                <a:ea typeface="Roboto"/>
                <a:cs typeface="Roboto"/>
                <a:sym typeface="Roboto"/>
              </a:rPr>
              <a:t>: raccolta, trasporto, lavorazione, criostorage e distribuzione di campioni biologici di alta qualità nella ricerca.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73" name="Google Shape;1773;p140"/>
          <p:cNvSpPr/>
          <p:nvPr/>
        </p:nvSpPr>
        <p:spPr>
          <a:xfrm>
            <a:off x="4572075" y="621800"/>
            <a:ext cx="4479600" cy="3758400"/>
          </a:xfrm>
          <a:prstGeom prst="roundRect">
            <a:avLst>
              <a:gd fmla="val 7907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41"/>
          <p:cNvSpPr txBox="1"/>
          <p:nvPr>
            <p:ph idx="12" type="sldNum"/>
          </p:nvPr>
        </p:nvSpPr>
        <p:spPr>
          <a:xfrm>
            <a:off x="202620" y="4647982"/>
            <a:ext cx="548700" cy="393600"/>
          </a:xfrm>
          <a:prstGeom prst="rect">
            <a:avLst/>
          </a:prstGeom>
        </p:spPr>
        <p:txBody>
          <a:bodyPr anchorCtr="0" anchor="ctr" bIns="78700" lIns="78700" spcFirstLastPara="1" rIns="78700" wrap="square" tIns="78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0" name="Google Shape;1780;p141"/>
          <p:cNvSpPr txBox="1"/>
          <p:nvPr>
            <p:ph type="title"/>
          </p:nvPr>
        </p:nvSpPr>
        <p:spPr>
          <a:xfrm>
            <a:off x="631101" y="123475"/>
            <a:ext cx="5912700" cy="576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Chi siamo - I numeri </a:t>
            </a: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in Italia e nel mondo</a:t>
            </a:r>
            <a:endParaRPr/>
          </a:p>
        </p:txBody>
      </p:sp>
      <p:sp>
        <p:nvSpPr>
          <p:cNvPr id="1781" name="Google Shape;1781;p141"/>
          <p:cNvSpPr/>
          <p:nvPr/>
        </p:nvSpPr>
        <p:spPr>
          <a:xfrm flipH="1">
            <a:off x="707725" y="1130925"/>
            <a:ext cx="1108500" cy="1108500"/>
          </a:xfrm>
          <a:prstGeom prst="teardrop">
            <a:avLst>
              <a:gd fmla="val 100000" name="adj"/>
            </a:avLst>
          </a:prstGeom>
          <a:solidFill>
            <a:srgbClr val="50C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2" name="Google Shape;1782;p141"/>
          <p:cNvSpPr/>
          <p:nvPr/>
        </p:nvSpPr>
        <p:spPr>
          <a:xfrm flipH="1">
            <a:off x="2155550" y="1130925"/>
            <a:ext cx="1108500" cy="1108500"/>
          </a:xfrm>
          <a:prstGeom prst="teardrop">
            <a:avLst>
              <a:gd fmla="val 100000" name="adj"/>
            </a:avLst>
          </a:prstGeom>
          <a:solidFill>
            <a:srgbClr val="50C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3" name="Google Shape;1783;p141"/>
          <p:cNvSpPr/>
          <p:nvPr/>
        </p:nvSpPr>
        <p:spPr>
          <a:xfrm flipH="1">
            <a:off x="3519125" y="1130925"/>
            <a:ext cx="1108500" cy="1108500"/>
          </a:xfrm>
          <a:prstGeom prst="teardrop">
            <a:avLst>
              <a:gd fmla="val 100000" name="adj"/>
            </a:avLst>
          </a:prstGeom>
          <a:solidFill>
            <a:srgbClr val="50C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4" name="Google Shape;1784;p141"/>
          <p:cNvSpPr/>
          <p:nvPr/>
        </p:nvSpPr>
        <p:spPr>
          <a:xfrm flipH="1">
            <a:off x="4974950" y="1130925"/>
            <a:ext cx="1108500" cy="1108500"/>
          </a:xfrm>
          <a:prstGeom prst="teardrop">
            <a:avLst>
              <a:gd fmla="val 100000" name="adj"/>
            </a:avLst>
          </a:prstGeom>
          <a:solidFill>
            <a:srgbClr val="50C3E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5" name="Google Shape;1785;p141"/>
          <p:cNvSpPr/>
          <p:nvPr/>
        </p:nvSpPr>
        <p:spPr>
          <a:xfrm flipH="1">
            <a:off x="707750" y="3112125"/>
            <a:ext cx="1108500" cy="1108500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6" name="Google Shape;1786;p141"/>
          <p:cNvSpPr/>
          <p:nvPr/>
        </p:nvSpPr>
        <p:spPr>
          <a:xfrm flipH="1">
            <a:off x="2155550" y="3112125"/>
            <a:ext cx="1108500" cy="1108500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141"/>
          <p:cNvSpPr/>
          <p:nvPr/>
        </p:nvSpPr>
        <p:spPr>
          <a:xfrm flipH="1">
            <a:off x="3603350" y="3112125"/>
            <a:ext cx="1108500" cy="1108500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141"/>
          <p:cNvSpPr/>
          <p:nvPr/>
        </p:nvSpPr>
        <p:spPr>
          <a:xfrm flipH="1">
            <a:off x="4974950" y="3112125"/>
            <a:ext cx="1108500" cy="1108500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89" name="Google Shape;1789;p141"/>
          <p:cNvCxnSpPr/>
          <p:nvPr/>
        </p:nvCxnSpPr>
        <p:spPr>
          <a:xfrm>
            <a:off x="631100" y="2477625"/>
            <a:ext cx="5340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90" name="Google Shape;1790;p141"/>
          <p:cNvPicPr preferRelativeResize="0"/>
          <p:nvPr/>
        </p:nvPicPr>
        <p:blipFill rotWithShape="1">
          <a:blip r:embed="rId3">
            <a:alphaModFix/>
          </a:blip>
          <a:srcRect b="13446" l="11531" r="11539" t="9541"/>
          <a:stretch/>
        </p:blipFill>
        <p:spPr>
          <a:xfrm>
            <a:off x="5497834" y="538750"/>
            <a:ext cx="575441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72014">
            <a:off x="5471613" y="2477612"/>
            <a:ext cx="627875" cy="6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141"/>
          <p:cNvSpPr txBox="1"/>
          <p:nvPr/>
        </p:nvSpPr>
        <p:spPr>
          <a:xfrm>
            <a:off x="2155550" y="11309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Oltre</a:t>
            </a:r>
            <a:r>
              <a:rPr b="1" lang="en">
                <a:solidFill>
                  <a:schemeClr val="lt1"/>
                </a:solidFill>
              </a:rPr>
              <a:t> 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1,6 </a:t>
            </a:r>
            <a:r>
              <a:rPr lang="en" sz="1200">
                <a:solidFill>
                  <a:schemeClr val="lt1"/>
                </a:solidFill>
              </a:rPr>
              <a:t>milioni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di pazienti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793" name="Google Shape;1793;p141"/>
          <p:cNvSpPr txBox="1"/>
          <p:nvPr/>
        </p:nvSpPr>
        <p:spPr>
          <a:xfrm>
            <a:off x="2155550" y="311227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68.000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pazienti</a:t>
            </a:r>
            <a:endParaRPr b="1" sz="1200">
              <a:solidFill>
                <a:srgbClr val="FFFFFF"/>
              </a:solidFill>
            </a:endParaRPr>
          </a:p>
        </p:txBody>
      </p:sp>
      <p:sp>
        <p:nvSpPr>
          <p:cNvPr id="1794" name="Google Shape;1794;p141"/>
          <p:cNvSpPr txBox="1"/>
          <p:nvPr/>
        </p:nvSpPr>
        <p:spPr>
          <a:xfrm>
            <a:off x="3519075" y="11309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15.000 </a:t>
            </a:r>
            <a:r>
              <a:rPr lang="en" sz="1200">
                <a:solidFill>
                  <a:schemeClr val="lt1"/>
                </a:solidFill>
              </a:rPr>
              <a:t>ospedali e cliniche servite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795" name="Google Shape;1795;p141"/>
          <p:cNvSpPr txBox="1"/>
          <p:nvPr/>
        </p:nvSpPr>
        <p:spPr>
          <a:xfrm>
            <a:off x="3603350" y="30605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&gt;</a:t>
            </a: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9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2000</a:t>
            </a:r>
            <a:endParaRPr sz="19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Istituti ospedalieri, studi medici, laboratori,  università</a:t>
            </a:r>
            <a:endParaRPr b="1" sz="1300">
              <a:solidFill>
                <a:srgbClr val="FFFFFF"/>
              </a:solidFill>
            </a:endParaRPr>
          </a:p>
        </p:txBody>
      </p:sp>
      <p:sp>
        <p:nvSpPr>
          <p:cNvPr id="1796" name="Google Shape;1796;p141"/>
          <p:cNvSpPr txBox="1"/>
          <p:nvPr/>
        </p:nvSpPr>
        <p:spPr>
          <a:xfrm>
            <a:off x="707675" y="11309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</a:rPr>
              <a:t>16.500</a:t>
            </a:r>
            <a:endParaRPr b="1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collaboratori</a:t>
            </a:r>
            <a:endParaRPr/>
          </a:p>
        </p:txBody>
      </p:sp>
      <p:sp>
        <p:nvSpPr>
          <p:cNvPr id="1797" name="Google Shape;1797;p141"/>
          <p:cNvSpPr txBox="1"/>
          <p:nvPr/>
        </p:nvSpPr>
        <p:spPr>
          <a:xfrm>
            <a:off x="707700" y="31121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Oltre </a:t>
            </a:r>
            <a:endParaRPr sz="12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600</a:t>
            </a:r>
            <a:endParaRPr b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collaboratori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798" name="Google Shape;1798;p141"/>
          <p:cNvPicPr preferRelativeResize="0"/>
          <p:nvPr/>
        </p:nvPicPr>
        <p:blipFill rotWithShape="1">
          <a:blip r:embed="rId5">
            <a:alphaModFix/>
          </a:blip>
          <a:srcRect b="0" l="29216" r="15227" t="0"/>
          <a:stretch/>
        </p:blipFill>
        <p:spPr>
          <a:xfrm>
            <a:off x="6543800" y="-51275"/>
            <a:ext cx="3371100" cy="524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9" name="Google Shape;1799;p141"/>
          <p:cNvSpPr txBox="1"/>
          <p:nvPr/>
        </p:nvSpPr>
        <p:spPr>
          <a:xfrm>
            <a:off x="4974950" y="3112125"/>
            <a:ext cx="11085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&gt; di </a:t>
            </a:r>
            <a:r>
              <a:rPr b="1" lang="en">
                <a:solidFill>
                  <a:srgbClr val="FFFFFF"/>
                </a:solidFill>
              </a:rPr>
              <a:t>30</a:t>
            </a:r>
            <a:r>
              <a:rPr lang="en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FFFF"/>
                </a:solidFill>
              </a:rPr>
              <a:t>Sedi operative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800" name="Google Shape;1800;p141"/>
          <p:cNvSpPr txBox="1"/>
          <p:nvPr/>
        </p:nvSpPr>
        <p:spPr>
          <a:xfrm>
            <a:off x="4974950" y="1176425"/>
            <a:ext cx="1037400" cy="1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Presenti in oltre </a:t>
            </a:r>
            <a:r>
              <a:rPr b="1" lang="en" sz="1100">
                <a:solidFill>
                  <a:srgbClr val="FFFFFF"/>
                </a:solidFill>
              </a:rPr>
              <a:t>35 </a:t>
            </a:r>
            <a:r>
              <a:rPr lang="en" sz="1100">
                <a:solidFill>
                  <a:srgbClr val="FFFFFF"/>
                </a:solidFill>
              </a:rPr>
              <a:t>paesi come Home Healthcare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142"/>
          <p:cNvSpPr txBox="1"/>
          <p:nvPr>
            <p:ph type="title"/>
          </p:nvPr>
        </p:nvSpPr>
        <p:spPr>
          <a:xfrm>
            <a:off x="620060" y="123475"/>
            <a:ext cx="6526800" cy="85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Chi siamo - </a:t>
            </a: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Organizzazione</a:t>
            </a:r>
            <a:r>
              <a:rPr lang="en" sz="2000">
                <a:solidFill>
                  <a:schemeClr val="dk2"/>
                </a:solidFill>
                <a:latin typeface="Roboto Slab Medium"/>
                <a:ea typeface="Roboto Slab Medium"/>
                <a:cs typeface="Roboto Slab Medium"/>
                <a:sym typeface="Roboto Slab Medium"/>
              </a:rPr>
              <a:t> e formazione</a:t>
            </a:r>
            <a:endParaRPr/>
          </a:p>
        </p:txBody>
      </p:sp>
      <p:sp>
        <p:nvSpPr>
          <p:cNvPr id="1807" name="Google Shape;1807;p142"/>
          <p:cNvSpPr txBox="1"/>
          <p:nvPr>
            <p:ph idx="1" type="body"/>
          </p:nvPr>
        </p:nvSpPr>
        <p:spPr>
          <a:xfrm>
            <a:off x="3472054" y="1636275"/>
            <a:ext cx="5204400" cy="2819700"/>
          </a:xfrm>
          <a:prstGeom prst="rect">
            <a:avLst/>
          </a:prstGeom>
        </p:spPr>
        <p:txBody>
          <a:bodyPr anchorCtr="0" anchor="t" bIns="91425" lIns="0" spcFirstLastPara="1" rIns="720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Organizzazione per centrali operative. All’interno di ogni centrale</a:t>
            </a:r>
            <a:endParaRPr sz="1200"/>
          </a:p>
          <a:p>
            <a:pPr indent="-352425" lvl="0" marL="457200" rtl="0" algn="l">
              <a:spcBef>
                <a:spcPts val="900"/>
              </a:spcBef>
              <a:spcAft>
                <a:spcPts val="0"/>
              </a:spcAft>
              <a:buSzPts val="1950"/>
              <a:buChar char="●"/>
            </a:pPr>
            <a:r>
              <a:rPr b="1" lang="en" sz="1200"/>
              <a:t>Responsabile di centrale</a:t>
            </a:r>
            <a:endParaRPr b="1" sz="1200"/>
          </a:p>
          <a:p>
            <a:pPr indent="-333375" lvl="1" marL="914400" rtl="0" algn="l">
              <a:spcBef>
                <a:spcPts val="0"/>
              </a:spcBef>
              <a:spcAft>
                <a:spcPts val="0"/>
              </a:spcAft>
              <a:buClr>
                <a:srgbClr val="F58C2C"/>
              </a:buClr>
              <a:buSzPts val="1650"/>
              <a:buChar char="●"/>
            </a:pPr>
            <a:r>
              <a:rPr b="1" lang="en" sz="1200"/>
              <a:t>Area Pianificazione</a:t>
            </a:r>
            <a:endParaRPr b="1" sz="1200"/>
          </a:p>
          <a:p>
            <a:pPr indent="-333375" lvl="1" marL="914400" rtl="0" algn="l">
              <a:spcBef>
                <a:spcPts val="0"/>
              </a:spcBef>
              <a:spcAft>
                <a:spcPts val="0"/>
              </a:spcAft>
              <a:buClr>
                <a:srgbClr val="F58C2C"/>
              </a:buClr>
              <a:buSzPts val="1650"/>
              <a:buChar char="●"/>
            </a:pPr>
            <a:r>
              <a:rPr b="1" lang="en" sz="1200"/>
              <a:t>Area Sanitaria - Coordinatore sanitario</a:t>
            </a:r>
            <a:endParaRPr b="1" sz="1200"/>
          </a:p>
          <a:p>
            <a:pPr indent="-333375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50"/>
              <a:buChar char="■"/>
            </a:pPr>
            <a:r>
              <a:rPr b="1" lang="en" sz="1200"/>
              <a:t>Operatori</a:t>
            </a:r>
            <a:r>
              <a:rPr lang="en" sz="1200"/>
              <a:t> (OSS, infermieri, fisioterapisti, logopedisti, psicologi, medici specialisti)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900"/>
              </a:spcBef>
              <a:spcAft>
                <a:spcPts val="900"/>
              </a:spcAft>
              <a:buNone/>
            </a:pPr>
            <a:r>
              <a:t/>
            </a:r>
            <a:endParaRPr/>
          </a:p>
        </p:txBody>
      </p:sp>
      <p:sp>
        <p:nvSpPr>
          <p:cNvPr id="1808" name="Google Shape;1808;p142"/>
          <p:cNvSpPr txBox="1"/>
          <p:nvPr>
            <p:ph idx="12" type="sldNum"/>
          </p:nvPr>
        </p:nvSpPr>
        <p:spPr>
          <a:xfrm>
            <a:off x="202619" y="4647982"/>
            <a:ext cx="548700" cy="393600"/>
          </a:xfrm>
          <a:prstGeom prst="rect">
            <a:avLst/>
          </a:prstGeom>
        </p:spPr>
        <p:txBody>
          <a:bodyPr anchorCtr="0" anchor="ctr" bIns="78700" lIns="78700" spcFirstLastPara="1" rIns="78700" wrap="square" tIns="78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Helvetica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09" name="Google Shape;1809;p142"/>
          <p:cNvPicPr preferRelativeResize="0"/>
          <p:nvPr/>
        </p:nvPicPr>
        <p:blipFill rotWithShape="1">
          <a:blip r:embed="rId3">
            <a:alphaModFix/>
          </a:blip>
          <a:srcRect b="0" l="6025" r="6016" t="0"/>
          <a:stretch/>
        </p:blipFill>
        <p:spPr>
          <a:xfrm>
            <a:off x="663000" y="1215375"/>
            <a:ext cx="2589850" cy="3084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42"/>
          <p:cNvSpPr/>
          <p:nvPr/>
        </p:nvSpPr>
        <p:spPr>
          <a:xfrm flipH="1">
            <a:off x="3589625" y="3291025"/>
            <a:ext cx="1108500" cy="1108500"/>
          </a:xfrm>
          <a:prstGeom prst="teardrop">
            <a:avLst>
              <a:gd fmla="val 10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142"/>
          <p:cNvSpPr txBox="1"/>
          <p:nvPr/>
        </p:nvSpPr>
        <p:spPr>
          <a:xfrm>
            <a:off x="3599950" y="3214825"/>
            <a:ext cx="1108500" cy="110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Medicasa Academy</a:t>
            </a:r>
            <a:endParaRPr b="1" sz="600">
              <a:solidFill>
                <a:srgbClr val="FFFFFF"/>
              </a:solidFill>
            </a:endParaRPr>
          </a:p>
        </p:txBody>
      </p:sp>
      <p:sp>
        <p:nvSpPr>
          <p:cNvPr id="1812" name="Google Shape;1812;p142"/>
          <p:cNvSpPr/>
          <p:nvPr/>
        </p:nvSpPr>
        <p:spPr>
          <a:xfrm>
            <a:off x="4935475" y="3376400"/>
            <a:ext cx="3741000" cy="8565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>
                <a:solidFill>
                  <a:schemeClr val="lt1"/>
                </a:solidFill>
              </a:rPr>
              <a:t>Formazione specialistica sanitaria (medicazioni avanzate, cure palliative, ecc.)</a:t>
            </a:r>
            <a:endParaRPr sz="1200">
              <a:solidFill>
                <a:schemeClr val="lt1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>
                <a:solidFill>
                  <a:schemeClr val="lt1"/>
                </a:solidFill>
              </a:rPr>
              <a:t>Formazione continua in ambito organizzativo, digitale, aziendale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813" name="Google Shape;1813;p142"/>
          <p:cNvSpPr txBox="1"/>
          <p:nvPr/>
        </p:nvSpPr>
        <p:spPr>
          <a:xfrm>
            <a:off x="3429000" y="685800"/>
            <a:ext cx="4830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2425" lvl="0" marL="457200" rtl="0" algn="l">
              <a:spcBef>
                <a:spcPts val="0"/>
              </a:spcBef>
              <a:spcAft>
                <a:spcPts val="0"/>
              </a:spcAft>
              <a:buClr>
                <a:srgbClr val="50B6D6"/>
              </a:buClr>
              <a:buSzPts val="1950"/>
              <a:buFont typeface="Roboto"/>
              <a:buChar char="●"/>
            </a:pPr>
            <a:r>
              <a:rPr b="1" lang="en" sz="120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Sede Direzionale</a:t>
            </a:r>
            <a:endParaRPr b="1" sz="120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2425" lvl="1" marL="914400" rtl="0" algn="l">
              <a:spcBef>
                <a:spcPts val="900"/>
              </a:spcBef>
              <a:spcAft>
                <a:spcPts val="0"/>
              </a:spcAft>
              <a:buClr>
                <a:srgbClr val="F58C2C"/>
              </a:buClr>
              <a:buSzPts val="1950"/>
              <a:buFont typeface="Roboto"/>
              <a:buChar char="●"/>
            </a:pPr>
            <a:r>
              <a:rPr b="1" lang="en" sz="120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Direttore Sanitario</a:t>
            </a:r>
            <a:endParaRPr b="1" sz="1200">
              <a:solidFill>
                <a:srgbClr val="57575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14" name="Google Shape;1814;p142"/>
          <p:cNvSpPr txBox="1"/>
          <p:nvPr/>
        </p:nvSpPr>
        <p:spPr>
          <a:xfrm>
            <a:off x="5334000" y="1066800"/>
            <a:ext cx="3871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2425" lvl="1" marL="914400" rtl="0" algn="l">
              <a:spcBef>
                <a:spcPts val="0"/>
              </a:spcBef>
              <a:spcAft>
                <a:spcPts val="0"/>
              </a:spcAft>
              <a:buClr>
                <a:srgbClr val="F58C2C"/>
              </a:buClr>
              <a:buSzPts val="1950"/>
              <a:buFont typeface="Roboto"/>
              <a:buChar char="●"/>
            </a:pPr>
            <a:r>
              <a:rPr b="1" lang="en" sz="1200">
                <a:solidFill>
                  <a:srgbClr val="575756"/>
                </a:solidFill>
                <a:latin typeface="Roboto"/>
                <a:ea typeface="Roboto"/>
                <a:cs typeface="Roboto"/>
                <a:sym typeface="Roboto"/>
              </a:rPr>
              <a:t>Direzioni amministrative e commerciali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143"/>
          <p:cNvSpPr/>
          <p:nvPr/>
        </p:nvSpPr>
        <p:spPr>
          <a:xfrm>
            <a:off x="4365850" y="943600"/>
            <a:ext cx="4725300" cy="3758400"/>
          </a:xfrm>
          <a:prstGeom prst="roundRect">
            <a:avLst>
              <a:gd fmla="val 7907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0" name="Google Shape;1820;p143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/>
              <a:t>Il percorso di attivazione, presa in carico e il piano di assistenza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1" name="Google Shape;1821;p143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2" name="Google Shape;1822;p143"/>
          <p:cNvSpPr/>
          <p:nvPr/>
        </p:nvSpPr>
        <p:spPr>
          <a:xfrm>
            <a:off x="6237323" y="1901673"/>
            <a:ext cx="1460400" cy="489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Infermieri area sanitaria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3" name="Google Shape;1823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0278" y="1815375"/>
            <a:ext cx="372259" cy="37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Google Shape;1824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3301" y="1915067"/>
            <a:ext cx="1093967" cy="711792"/>
          </a:xfrm>
          <a:prstGeom prst="rect">
            <a:avLst/>
          </a:prstGeom>
          <a:noFill/>
          <a:ln>
            <a:noFill/>
          </a:ln>
        </p:spPr>
      </p:pic>
      <p:sp>
        <p:nvSpPr>
          <p:cNvPr id="1825" name="Google Shape;1825;p143"/>
          <p:cNvSpPr/>
          <p:nvPr/>
        </p:nvSpPr>
        <p:spPr>
          <a:xfrm>
            <a:off x="7697839" y="2686155"/>
            <a:ext cx="1310700" cy="4890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Infermiere domiciliare </a:t>
            </a:r>
            <a:endParaRPr b="1" sz="13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6" name="Google Shape;1826;p143"/>
          <p:cNvSpPr/>
          <p:nvPr/>
        </p:nvSpPr>
        <p:spPr>
          <a:xfrm>
            <a:off x="5855644" y="3725188"/>
            <a:ext cx="1460400" cy="489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Presa in carico domiciliare 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827" name="Google Shape;1827;p143"/>
          <p:cNvGrpSpPr/>
          <p:nvPr/>
        </p:nvGrpSpPr>
        <p:grpSpPr>
          <a:xfrm>
            <a:off x="5248571" y="3725183"/>
            <a:ext cx="585704" cy="900071"/>
            <a:chOff x="2547150" y="238125"/>
            <a:chExt cx="2525675" cy="5894372"/>
          </a:xfrm>
        </p:grpSpPr>
        <p:sp>
          <p:nvSpPr>
            <p:cNvPr id="1828" name="Google Shape;1828;p143"/>
            <p:cNvSpPr/>
            <p:nvPr/>
          </p:nvSpPr>
          <p:spPr>
            <a:xfrm>
              <a:off x="2547150" y="238125"/>
              <a:ext cx="2525675" cy="5238750"/>
            </a:xfrm>
            <a:custGeom>
              <a:rect b="b" l="l" r="r" t="t"/>
              <a:pathLst>
                <a:path extrusionOk="0" h="209550" w="101027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329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143"/>
            <p:cNvSpPr/>
            <p:nvPr/>
          </p:nvSpPr>
          <p:spPr>
            <a:xfrm>
              <a:off x="3557025" y="5952597"/>
              <a:ext cx="504050" cy="179900"/>
            </a:xfrm>
            <a:custGeom>
              <a:rect b="b" l="l" r="r" t="t"/>
              <a:pathLst>
                <a:path extrusionOk="0" h="7196" w="20162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143"/>
            <p:cNvSpPr/>
            <p:nvPr/>
          </p:nvSpPr>
          <p:spPr>
            <a:xfrm>
              <a:off x="3008050" y="423600"/>
              <a:ext cx="99325" cy="99325"/>
            </a:xfrm>
            <a:custGeom>
              <a:rect b="b" l="l" r="r" t="t"/>
              <a:pathLst>
                <a:path extrusionOk="0" h="3973" w="3973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31" name="Google Shape;1831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3911" y="3953869"/>
            <a:ext cx="570356" cy="37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201280" y="2431782"/>
            <a:ext cx="372259" cy="375888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143"/>
          <p:cNvSpPr/>
          <p:nvPr/>
        </p:nvSpPr>
        <p:spPr>
          <a:xfrm rot="5400000">
            <a:off x="7825376" y="1885953"/>
            <a:ext cx="530700" cy="628200"/>
          </a:xfrm>
          <a:prstGeom prst="bentArrow">
            <a:avLst>
              <a:gd fmla="val 25000" name="adj1"/>
              <a:gd fmla="val 25000" name="adj2"/>
              <a:gd fmla="val 25000" name="adj3"/>
              <a:gd fmla="val 7500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143"/>
          <p:cNvSpPr/>
          <p:nvPr/>
        </p:nvSpPr>
        <p:spPr>
          <a:xfrm rot="10800000">
            <a:off x="7535566" y="3312779"/>
            <a:ext cx="693600" cy="6411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5" name="Google Shape;1835;p143"/>
          <p:cNvSpPr/>
          <p:nvPr/>
        </p:nvSpPr>
        <p:spPr>
          <a:xfrm>
            <a:off x="3807075" y="2135800"/>
            <a:ext cx="865500" cy="2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36" name="Google Shape;1836;p143"/>
          <p:cNvCxnSpPr>
            <a:stCxn id="1822" idx="2"/>
            <a:endCxn id="1825" idx="1"/>
          </p:cNvCxnSpPr>
          <p:nvPr/>
        </p:nvCxnSpPr>
        <p:spPr>
          <a:xfrm flipH="1" rot="-5400000">
            <a:off x="7062623" y="2295573"/>
            <a:ext cx="540000" cy="7302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7" name="Google Shape;1837;p143"/>
          <p:cNvCxnSpPr>
            <a:stCxn id="1825" idx="1"/>
            <a:endCxn id="1826" idx="0"/>
          </p:cNvCxnSpPr>
          <p:nvPr/>
        </p:nvCxnSpPr>
        <p:spPr>
          <a:xfrm flipH="1">
            <a:off x="6585739" y="2930655"/>
            <a:ext cx="1112100" cy="794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8" name="Google Shape;1838;p143"/>
          <p:cNvSpPr/>
          <p:nvPr/>
        </p:nvSpPr>
        <p:spPr>
          <a:xfrm>
            <a:off x="5422413" y="2084773"/>
            <a:ext cx="570000" cy="2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9" name="Google Shape;1839;p143"/>
          <p:cNvPicPr preferRelativeResize="0"/>
          <p:nvPr/>
        </p:nvPicPr>
        <p:blipFill rotWithShape="1">
          <a:blip r:embed="rId7">
            <a:alphaModFix/>
          </a:blip>
          <a:srcRect b="18024" l="0" r="0" t="31628"/>
          <a:stretch/>
        </p:blipFill>
        <p:spPr>
          <a:xfrm>
            <a:off x="2752950" y="1394697"/>
            <a:ext cx="8655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143"/>
          <p:cNvSpPr/>
          <p:nvPr/>
        </p:nvSpPr>
        <p:spPr>
          <a:xfrm>
            <a:off x="1599825" y="1901675"/>
            <a:ext cx="2094600" cy="489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Infermieri di Famiglia o Comunità - COT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1" name="Google Shape;1841;p143"/>
          <p:cNvSpPr/>
          <p:nvPr/>
        </p:nvSpPr>
        <p:spPr>
          <a:xfrm>
            <a:off x="1512350" y="2428325"/>
            <a:ext cx="2269550" cy="230400"/>
          </a:xfrm>
          <a:prstGeom prst="flowChartProcess">
            <a:avLst/>
          </a:prstGeom>
          <a:solidFill>
            <a:srgbClr val="FFFFFF"/>
          </a:solidFill>
          <a:ln cap="flat" cmpd="sng" w="19050">
            <a:solidFill>
              <a:srgbClr val="3760A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2DE"/>
                </a:solidFill>
                <a:latin typeface="Roboto"/>
                <a:ea typeface="Roboto"/>
                <a:cs typeface="Roboto"/>
                <a:sym typeface="Roboto"/>
              </a:rPr>
              <a:t>LIBERA SCELTA DEL CITTADINO</a:t>
            </a:r>
            <a:endParaRPr sz="1000">
              <a:solidFill>
                <a:srgbClr val="55555A"/>
              </a:solidFill>
            </a:endParaRPr>
          </a:p>
        </p:txBody>
      </p:sp>
      <p:sp>
        <p:nvSpPr>
          <p:cNvPr id="1842" name="Google Shape;1842;p143"/>
          <p:cNvSpPr/>
          <p:nvPr/>
        </p:nvSpPr>
        <p:spPr>
          <a:xfrm>
            <a:off x="3652988" y="1059238"/>
            <a:ext cx="1173675" cy="794400"/>
          </a:xfrm>
          <a:prstGeom prst="flowChartProcess">
            <a:avLst/>
          </a:prstGeom>
          <a:solidFill>
            <a:srgbClr val="FFFFFF"/>
          </a:solidFill>
          <a:ln cap="flat" cmpd="sng" w="19050">
            <a:solidFill>
              <a:srgbClr val="3760A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2DE"/>
                </a:solidFill>
                <a:latin typeface="Roboto"/>
                <a:ea typeface="Roboto"/>
                <a:cs typeface="Roboto"/>
                <a:sym typeface="Roboto"/>
              </a:rPr>
              <a:t>SISTEMA DI GESTIONE DIGITALE DEL TERRITORIO</a:t>
            </a:r>
            <a:endParaRPr sz="1000">
              <a:solidFill>
                <a:srgbClr val="55555A"/>
              </a:solidFill>
            </a:endParaRPr>
          </a:p>
        </p:txBody>
      </p:sp>
      <p:sp>
        <p:nvSpPr>
          <p:cNvPr id="1843" name="Google Shape;1843;p143"/>
          <p:cNvSpPr/>
          <p:nvPr/>
        </p:nvSpPr>
        <p:spPr>
          <a:xfrm>
            <a:off x="237925" y="1138125"/>
            <a:ext cx="1027200" cy="489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MMG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4" name="Google Shape;1844;p143"/>
          <p:cNvSpPr/>
          <p:nvPr/>
        </p:nvSpPr>
        <p:spPr>
          <a:xfrm>
            <a:off x="237925" y="3083350"/>
            <a:ext cx="1027200" cy="489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</a:t>
            </a:r>
            <a:endParaRPr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45" name="Google Shape;1845;p143"/>
          <p:cNvSpPr/>
          <p:nvPr/>
        </p:nvSpPr>
        <p:spPr>
          <a:xfrm rot="5400000">
            <a:off x="1426101" y="1284578"/>
            <a:ext cx="530700" cy="628200"/>
          </a:xfrm>
          <a:prstGeom prst="bentArrow">
            <a:avLst>
              <a:gd fmla="val 25000" name="adj1"/>
              <a:gd fmla="val 25000" name="adj2"/>
              <a:gd fmla="val 25000" name="adj3"/>
              <a:gd fmla="val 7500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p143"/>
          <p:cNvSpPr/>
          <p:nvPr/>
        </p:nvSpPr>
        <p:spPr>
          <a:xfrm flipH="1" rot="5400000">
            <a:off x="1365050" y="2743782"/>
            <a:ext cx="652800" cy="628200"/>
          </a:xfrm>
          <a:prstGeom prst="bentArrow">
            <a:avLst>
              <a:gd fmla="val 25000" name="adj1"/>
              <a:gd fmla="val 25000" name="adj2"/>
              <a:gd fmla="val 25000" name="adj3"/>
              <a:gd fmla="val 65152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7" name="Google Shape;1847;p143"/>
          <p:cNvSpPr/>
          <p:nvPr/>
        </p:nvSpPr>
        <p:spPr>
          <a:xfrm rot="10800000">
            <a:off x="3786700" y="3021875"/>
            <a:ext cx="865500" cy="230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8" name="Google Shape;1848;p143"/>
          <p:cNvSpPr txBox="1"/>
          <p:nvPr/>
        </p:nvSpPr>
        <p:spPr>
          <a:xfrm>
            <a:off x="-116750" y="3732800"/>
            <a:ext cx="4482600" cy="12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i="1" lang="en" sz="1000">
                <a:solidFill>
                  <a:schemeClr val="dk2"/>
                </a:solidFill>
                <a:highlight>
                  <a:schemeClr val="lt1"/>
                </a:highlight>
              </a:rPr>
              <a:t>Non autosufficienti in modo totale o parziale, per un periodo di tempo più o meno lungo;</a:t>
            </a:r>
            <a:endParaRPr i="1" sz="10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i="1" lang="en" sz="1000">
                <a:solidFill>
                  <a:schemeClr val="dk2"/>
                </a:solidFill>
                <a:highlight>
                  <a:schemeClr val="lt1"/>
                </a:highlight>
              </a:rPr>
              <a:t>Non in grado di deambulare o di essere trasportate presso i presidi sanitari ambulatoriali;</a:t>
            </a:r>
            <a:endParaRPr i="1" sz="10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i="1" lang="en" sz="1000">
                <a:solidFill>
                  <a:schemeClr val="dk2"/>
                </a:solidFill>
                <a:highlight>
                  <a:schemeClr val="lt1"/>
                </a:highlight>
              </a:rPr>
              <a:t>Affiancate quotidianamente da un Caregiver;</a:t>
            </a:r>
            <a:endParaRPr i="1" sz="1000">
              <a:solidFill>
                <a:schemeClr val="dk2"/>
              </a:solidFill>
              <a:highlight>
                <a:schemeClr val="lt1"/>
              </a:highlight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Char char="●"/>
            </a:pPr>
            <a:r>
              <a:rPr i="1" lang="en" sz="1000">
                <a:solidFill>
                  <a:schemeClr val="dk2"/>
                </a:solidFill>
                <a:highlight>
                  <a:schemeClr val="lt1"/>
                </a:highlight>
              </a:rPr>
              <a:t>In condizioni abitative idonee.</a:t>
            </a:r>
            <a:endParaRPr i="1" sz="13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2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144"/>
          <p:cNvSpPr/>
          <p:nvPr/>
        </p:nvSpPr>
        <p:spPr>
          <a:xfrm>
            <a:off x="3832450" y="1096000"/>
            <a:ext cx="4725300" cy="3758400"/>
          </a:xfrm>
          <a:prstGeom prst="roundRect">
            <a:avLst>
              <a:gd fmla="val 7907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4" name="Google Shape;1854;p144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Il percorso di attivazione, presa in carico e il piano di assistenza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55" name="Google Shape;1855;p144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6" name="Google Shape;1856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624" y="1635064"/>
            <a:ext cx="3177200" cy="2855086"/>
          </a:xfrm>
          <a:prstGeom prst="rect">
            <a:avLst/>
          </a:prstGeom>
          <a:noFill/>
          <a:ln>
            <a:noFill/>
          </a:ln>
        </p:spPr>
      </p:pic>
      <p:sp>
        <p:nvSpPr>
          <p:cNvPr id="1857" name="Google Shape;1857;p144"/>
          <p:cNvSpPr/>
          <p:nvPr/>
        </p:nvSpPr>
        <p:spPr>
          <a:xfrm>
            <a:off x="1584200" y="2431025"/>
            <a:ext cx="1692900" cy="5040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ASST Valutazione multidimensionale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58" name="Google Shape;1858;p144"/>
          <p:cNvSpPr/>
          <p:nvPr/>
        </p:nvSpPr>
        <p:spPr>
          <a:xfrm>
            <a:off x="237925" y="3229875"/>
            <a:ext cx="2795050" cy="1377475"/>
          </a:xfrm>
          <a:prstGeom prst="flowChartProcess">
            <a:avLst/>
          </a:prstGeom>
          <a:solidFill>
            <a:srgbClr val="FFFFFF"/>
          </a:solidFill>
          <a:ln cap="flat" cmpd="sng" w="19050">
            <a:solidFill>
              <a:srgbClr val="3760A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2DE"/>
                </a:solidFill>
                <a:latin typeface="Roboto"/>
                <a:ea typeface="Roboto"/>
                <a:cs typeface="Roboto"/>
                <a:sym typeface="Roboto"/>
              </a:rPr>
              <a:t>- </a:t>
            </a:r>
            <a:r>
              <a:rPr b="1" i="1" lang="en" sz="1100">
                <a:solidFill>
                  <a:srgbClr val="00B2DE"/>
                </a:solidFill>
                <a:latin typeface="Roboto"/>
                <a:ea typeface="Roboto"/>
                <a:cs typeface="Roboto"/>
                <a:sym typeface="Roboto"/>
              </a:rPr>
              <a:t>PAI</a:t>
            </a:r>
            <a:r>
              <a:rPr lang="en" sz="11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 deve giungere alla definizione di:</a:t>
            </a:r>
            <a:endParaRPr sz="11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B2DE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Attività / obiettivi</a:t>
            </a:r>
            <a:endParaRPr sz="11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B2DE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Professionalità coinvolte</a:t>
            </a:r>
            <a:endParaRPr sz="11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B2DE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Frequenza di accesso a domicilio</a:t>
            </a:r>
            <a:endParaRPr b="1" sz="1100">
              <a:solidFill>
                <a:srgbClr val="F58C2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00B2DE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Livello assistenziale </a:t>
            </a:r>
            <a:r>
              <a:rPr lang="en" sz="11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1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5555A"/>
              </a:solidFill>
            </a:endParaRPr>
          </a:p>
        </p:txBody>
      </p:sp>
      <p:sp>
        <p:nvSpPr>
          <p:cNvPr id="1859" name="Google Shape;1859;p144"/>
          <p:cNvSpPr/>
          <p:nvPr/>
        </p:nvSpPr>
        <p:spPr>
          <a:xfrm>
            <a:off x="4115813" y="2537825"/>
            <a:ext cx="1472400" cy="2904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PAI</a:t>
            </a:r>
            <a:endParaRPr b="1"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0" name="Google Shape;1860;p144"/>
          <p:cNvSpPr/>
          <p:nvPr/>
        </p:nvSpPr>
        <p:spPr>
          <a:xfrm>
            <a:off x="4251876" y="1837938"/>
            <a:ext cx="1070400" cy="5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Valutazione del PAI</a:t>
            </a:r>
            <a:endParaRPr b="1" i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1" name="Google Shape;1861;p144"/>
          <p:cNvSpPr/>
          <p:nvPr/>
        </p:nvSpPr>
        <p:spPr>
          <a:xfrm>
            <a:off x="5588227" y="1386086"/>
            <a:ext cx="1017900" cy="5745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Individuazione fig. prof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2" name="Google Shape;1862;p144"/>
          <p:cNvSpPr/>
          <p:nvPr/>
        </p:nvSpPr>
        <p:spPr>
          <a:xfrm>
            <a:off x="6783385" y="1837951"/>
            <a:ext cx="1070400" cy="5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Contatto col pz</a:t>
            </a: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3" name="Google Shape;1863;p144"/>
          <p:cNvSpPr/>
          <p:nvPr/>
        </p:nvSpPr>
        <p:spPr>
          <a:xfrm>
            <a:off x="7193649" y="2786175"/>
            <a:ext cx="1142100" cy="5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Prima visita/ PIC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4" name="Google Shape;1864;p144"/>
          <p:cNvSpPr/>
          <p:nvPr/>
        </p:nvSpPr>
        <p:spPr>
          <a:xfrm>
            <a:off x="6783375" y="3669050"/>
            <a:ext cx="1225800" cy="5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Compilazione Cartella Clinica</a:t>
            </a: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5" name="Google Shape;1865;p144"/>
          <p:cNvSpPr/>
          <p:nvPr/>
        </p:nvSpPr>
        <p:spPr>
          <a:xfrm>
            <a:off x="5360975" y="3985000"/>
            <a:ext cx="1472400" cy="6123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Pianificazione e Assistenza</a:t>
            </a: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6" name="Google Shape;1866;p144"/>
          <p:cNvSpPr/>
          <p:nvPr/>
        </p:nvSpPr>
        <p:spPr>
          <a:xfrm>
            <a:off x="4108175" y="3669050"/>
            <a:ext cx="1357800" cy="588900"/>
          </a:xfrm>
          <a:prstGeom prst="flowChartConnector">
            <a:avLst/>
          </a:prstGeom>
          <a:solidFill>
            <a:srgbClr val="FFFFFF"/>
          </a:solidFill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5555A"/>
                </a:solidFill>
                <a:latin typeface="Roboto"/>
                <a:ea typeface="Roboto"/>
                <a:cs typeface="Roboto"/>
                <a:sym typeface="Roboto"/>
              </a:rPr>
              <a:t>Valutazione degli esiti/obiettivi</a:t>
            </a:r>
            <a:endParaRPr b="1" sz="1000">
              <a:solidFill>
                <a:srgbClr val="55555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7" name="Google Shape;1867;p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2964" y="2697101"/>
            <a:ext cx="1070399" cy="731028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144"/>
          <p:cNvSpPr/>
          <p:nvPr/>
        </p:nvSpPr>
        <p:spPr>
          <a:xfrm>
            <a:off x="119900" y="1384325"/>
            <a:ext cx="1509600" cy="7125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9525">
            <a:solidFill>
              <a:srgbClr val="4696C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Prescrizione C-DOM (MMG o Med. Osp.)</a:t>
            </a:r>
            <a:r>
              <a:rPr b="1" i="1"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i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869" name="Google Shape;1869;p144"/>
          <p:cNvCxnSpPr>
            <a:stCxn id="1857" idx="3"/>
            <a:endCxn id="1859" idx="1"/>
          </p:cNvCxnSpPr>
          <p:nvPr/>
        </p:nvCxnSpPr>
        <p:spPr>
          <a:xfrm>
            <a:off x="3277100" y="2683025"/>
            <a:ext cx="8388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70" name="Google Shape;1870;p144"/>
          <p:cNvSpPr txBox="1"/>
          <p:nvPr/>
        </p:nvSpPr>
        <p:spPr>
          <a:xfrm>
            <a:off x="73625" y="2908275"/>
            <a:ext cx="15558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71" name="Google Shape;1871;p144"/>
          <p:cNvCxnSpPr>
            <a:stCxn id="1868" idx="2"/>
            <a:endCxn id="1857" idx="1"/>
          </p:cNvCxnSpPr>
          <p:nvPr/>
        </p:nvCxnSpPr>
        <p:spPr>
          <a:xfrm flipH="1" rot="-5400000">
            <a:off x="936350" y="2035175"/>
            <a:ext cx="586200" cy="709500"/>
          </a:xfrm>
          <a:prstGeom prst="bentConnector2">
            <a:avLst/>
          </a:prstGeom>
          <a:noFill/>
          <a:ln cap="flat" cmpd="sng" w="9525">
            <a:solidFill>
              <a:srgbClr val="3760A4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872" name="Google Shape;1872;p144"/>
          <p:cNvCxnSpPr/>
          <p:nvPr/>
        </p:nvCxnSpPr>
        <p:spPr>
          <a:xfrm>
            <a:off x="3251800" y="3080325"/>
            <a:ext cx="838800" cy="6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1873" name="Google Shape;1873;p144"/>
          <p:cNvSpPr txBox="1"/>
          <p:nvPr/>
        </p:nvSpPr>
        <p:spPr>
          <a:xfrm>
            <a:off x="4573625" y="742000"/>
            <a:ext cx="317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Infermiere territoriale         Infermieri di centrale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p145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Il percorso di attivazione, presa in carico e il piano di assistenza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879" name="Google Shape;1879;p145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80" name="Google Shape;1880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5523" y="573775"/>
            <a:ext cx="1353575" cy="69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1" name="Google Shape;1881;p145"/>
          <p:cNvGrpSpPr/>
          <p:nvPr/>
        </p:nvGrpSpPr>
        <p:grpSpPr>
          <a:xfrm>
            <a:off x="812213" y="990238"/>
            <a:ext cx="3657100" cy="1525550"/>
            <a:chOff x="812213" y="990238"/>
            <a:chExt cx="3657100" cy="1525550"/>
          </a:xfrm>
        </p:grpSpPr>
        <p:grpSp>
          <p:nvGrpSpPr>
            <p:cNvPr id="1882" name="Google Shape;1882;p145"/>
            <p:cNvGrpSpPr/>
            <p:nvPr/>
          </p:nvGrpSpPr>
          <p:grpSpPr>
            <a:xfrm>
              <a:off x="812213" y="990237"/>
              <a:ext cx="2370325" cy="1525550"/>
              <a:chOff x="202613" y="2819038"/>
              <a:chExt cx="2370325" cy="1525550"/>
            </a:xfrm>
          </p:grpSpPr>
          <p:pic>
            <p:nvPicPr>
              <p:cNvPr id="1883" name="Google Shape;1883;p14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02613" y="2819038"/>
                <a:ext cx="2370325" cy="1525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4" name="Google Shape;1884;p145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28925" y="2958375"/>
                <a:ext cx="2117748" cy="1269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85" name="Google Shape;1885;p145"/>
            <p:cNvSpPr/>
            <p:nvPr/>
          </p:nvSpPr>
          <p:spPr>
            <a:xfrm>
              <a:off x="3289413" y="1374225"/>
              <a:ext cx="1179900" cy="10140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9525">
              <a:solidFill>
                <a:srgbClr val="3760A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2540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4A86E8"/>
                  </a:solidFill>
                  <a:latin typeface="Raleway"/>
                  <a:ea typeface="Raleway"/>
                  <a:cs typeface="Raleway"/>
                  <a:sym typeface="Raleway"/>
                </a:rPr>
                <a:t>Agenda settimanale</a:t>
              </a:r>
              <a:r>
                <a:rPr b="1" lang="en" sz="1100">
                  <a:solidFill>
                    <a:srgbClr val="4A86E8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1" sz="1100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86" name="Google Shape;1886;p145"/>
          <p:cNvGrpSpPr/>
          <p:nvPr/>
        </p:nvGrpSpPr>
        <p:grpSpPr>
          <a:xfrm>
            <a:off x="4576175" y="990238"/>
            <a:ext cx="3614088" cy="1525550"/>
            <a:chOff x="4576175" y="990238"/>
            <a:chExt cx="3614088" cy="1525550"/>
          </a:xfrm>
        </p:grpSpPr>
        <p:grpSp>
          <p:nvGrpSpPr>
            <p:cNvPr id="1887" name="Google Shape;1887;p145"/>
            <p:cNvGrpSpPr/>
            <p:nvPr/>
          </p:nvGrpSpPr>
          <p:grpSpPr>
            <a:xfrm>
              <a:off x="4576175" y="990237"/>
              <a:ext cx="2370325" cy="1525550"/>
              <a:chOff x="278813" y="2742838"/>
              <a:chExt cx="2370325" cy="1525550"/>
            </a:xfrm>
          </p:grpSpPr>
          <p:pic>
            <p:nvPicPr>
              <p:cNvPr id="1888" name="Google Shape;1888;p14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78813" y="2742838"/>
                <a:ext cx="2370325" cy="1525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9" name="Google Shape;1889;p145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05100" y="2904125"/>
                <a:ext cx="2117749" cy="12368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0" name="Google Shape;1890;p145"/>
            <p:cNvSpPr/>
            <p:nvPr/>
          </p:nvSpPr>
          <p:spPr>
            <a:xfrm>
              <a:off x="7010363" y="1374225"/>
              <a:ext cx="1179900" cy="10140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9525">
              <a:solidFill>
                <a:srgbClr val="3760A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2540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4A86E8"/>
                  </a:solidFill>
                  <a:latin typeface="Raleway"/>
                  <a:ea typeface="Raleway"/>
                  <a:cs typeface="Raleway"/>
                  <a:sym typeface="Raleway"/>
                </a:rPr>
                <a:t>Visibilità della storia clinica del paziente</a:t>
              </a:r>
              <a:endParaRPr b="1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891" name="Google Shape;1891;p145"/>
          <p:cNvGrpSpPr/>
          <p:nvPr/>
        </p:nvGrpSpPr>
        <p:grpSpPr>
          <a:xfrm>
            <a:off x="812225" y="2827937"/>
            <a:ext cx="3657100" cy="1525550"/>
            <a:chOff x="2382725" y="3121963"/>
            <a:chExt cx="3657100" cy="1525550"/>
          </a:xfrm>
        </p:grpSpPr>
        <p:grpSp>
          <p:nvGrpSpPr>
            <p:cNvPr id="1892" name="Google Shape;1892;p145"/>
            <p:cNvGrpSpPr/>
            <p:nvPr/>
          </p:nvGrpSpPr>
          <p:grpSpPr>
            <a:xfrm>
              <a:off x="2382725" y="3121962"/>
              <a:ext cx="2370325" cy="1525550"/>
              <a:chOff x="3174413" y="2285638"/>
              <a:chExt cx="2370325" cy="1525550"/>
            </a:xfrm>
          </p:grpSpPr>
          <p:pic>
            <p:nvPicPr>
              <p:cNvPr id="1893" name="Google Shape;1893;p145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174413" y="2285638"/>
                <a:ext cx="2370325" cy="1525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94" name="Google Shape;1894;p145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3300700" y="2413200"/>
                <a:ext cx="2117749" cy="12405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5" name="Google Shape;1895;p145"/>
            <p:cNvSpPr/>
            <p:nvPr/>
          </p:nvSpPr>
          <p:spPr>
            <a:xfrm>
              <a:off x="4839825" y="3326151"/>
              <a:ext cx="1200000" cy="1015800"/>
            </a:xfrm>
            <a:prstGeom prst="round2DiagRect">
              <a:avLst>
                <a:gd fmla="val 16667" name="adj1"/>
                <a:gd fmla="val 0" name="adj2"/>
              </a:avLst>
            </a:prstGeom>
            <a:noFill/>
            <a:ln cap="flat" cmpd="sng" w="9525">
              <a:solidFill>
                <a:srgbClr val="3760A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2540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solidFill>
                    <a:srgbClr val="4A86E8"/>
                  </a:solidFill>
                  <a:latin typeface="Raleway"/>
                  <a:ea typeface="Raleway"/>
                  <a:cs typeface="Raleway"/>
                  <a:sym typeface="Raleway"/>
                </a:rPr>
                <a:t>Valutazioni e raccolta dati dell’assistenza clinica erogata</a:t>
              </a:r>
              <a:endParaRPr b="1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896" name="Google Shape;1896;p145"/>
          <p:cNvSpPr/>
          <p:nvPr/>
        </p:nvSpPr>
        <p:spPr>
          <a:xfrm>
            <a:off x="4653375" y="2864950"/>
            <a:ext cx="3657100" cy="1451500"/>
          </a:xfrm>
          <a:prstGeom prst="flowChartProcess">
            <a:avLst/>
          </a:prstGeom>
          <a:solidFill>
            <a:srgbClr val="FFFFFF"/>
          </a:solidFill>
          <a:ln cap="flat" cmpd="sng" w="19050">
            <a:solidFill>
              <a:srgbClr val="3760A4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4A86E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POTENZIALITA</a:t>
            </a:r>
            <a:endParaRPr b="1" sz="1100">
              <a:solidFill>
                <a:srgbClr val="4A86E8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58C2D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Tracciabilità  e consultazione immediata del dato clinico</a:t>
            </a:r>
            <a:endParaRPr b="1" sz="1100">
              <a:solidFill>
                <a:srgbClr val="F58C2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58C2D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Comunicazione con la Centrale Operativa delle informazioni in diretta</a:t>
            </a:r>
            <a:endParaRPr b="1" sz="1100">
              <a:solidFill>
                <a:srgbClr val="F58C2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rgbClr val="F58C2D"/>
              </a:buClr>
              <a:buSzPts val="1100"/>
              <a:buFont typeface="Roboto"/>
              <a:buChar char="✓"/>
            </a:pPr>
            <a:r>
              <a:rPr b="1" lang="en" sz="1100">
                <a:solidFill>
                  <a:srgbClr val="F58C2D"/>
                </a:solidFill>
                <a:latin typeface="Roboto"/>
                <a:ea typeface="Roboto"/>
                <a:cs typeface="Roboto"/>
                <a:sym typeface="Roboto"/>
              </a:rPr>
              <a:t>Struttura guidata per facilitare la raccolta dei dati, la compilazione delle scale, l’archiviazione di foto e documenti</a:t>
            </a:r>
            <a:endParaRPr b="1" sz="1100">
              <a:solidFill>
                <a:srgbClr val="F58C2D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55555A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" name="Google Shape;1901;p146"/>
          <p:cNvSpPr txBox="1"/>
          <p:nvPr>
            <p:ph type="title"/>
          </p:nvPr>
        </p:nvSpPr>
        <p:spPr>
          <a:xfrm>
            <a:off x="237925" y="132900"/>
            <a:ext cx="8549400" cy="7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/>
              <a:t>Il percorso di attivazione, presa in carico e il piano di assistenza -      La giornata tipo sul territorio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/>
          </a:p>
        </p:txBody>
      </p:sp>
      <p:sp>
        <p:nvSpPr>
          <p:cNvPr id="1902" name="Google Shape;1902;p146"/>
          <p:cNvSpPr txBox="1"/>
          <p:nvPr>
            <p:ph idx="12" type="sldNum"/>
          </p:nvPr>
        </p:nvSpPr>
        <p:spPr>
          <a:xfrm>
            <a:off x="27021" y="4902198"/>
            <a:ext cx="317100" cy="1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03" name="Google Shape;1903;p146"/>
          <p:cNvGrpSpPr/>
          <p:nvPr/>
        </p:nvGrpSpPr>
        <p:grpSpPr>
          <a:xfrm>
            <a:off x="1748674" y="1046233"/>
            <a:ext cx="1653302" cy="1097786"/>
            <a:chOff x="859063" y="1631588"/>
            <a:chExt cx="2370325" cy="1525550"/>
          </a:xfrm>
        </p:grpSpPr>
        <p:pic>
          <p:nvPicPr>
            <p:cNvPr id="1904" name="Google Shape;1904;p1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9063" y="1631588"/>
              <a:ext cx="2370325" cy="1525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5" name="Google Shape;1905;p1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85363" y="1759713"/>
              <a:ext cx="2117748" cy="1269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6" name="Google Shape;1906;p146"/>
          <p:cNvSpPr/>
          <p:nvPr/>
        </p:nvSpPr>
        <p:spPr>
          <a:xfrm>
            <a:off x="344113" y="104622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Agenda giornaliera - pianificata da CO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7" name="Google Shape;1907;p146"/>
          <p:cNvSpPr/>
          <p:nvPr/>
        </p:nvSpPr>
        <p:spPr>
          <a:xfrm>
            <a:off x="975838" y="267887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Accesso standard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8" name="Google Shape;1908;p146"/>
          <p:cNvSpPr/>
          <p:nvPr/>
        </p:nvSpPr>
        <p:spPr>
          <a:xfrm>
            <a:off x="2429313" y="267887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Accesso di Rivalutazione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09" name="Google Shape;1909;p146"/>
          <p:cNvSpPr/>
          <p:nvPr/>
        </p:nvSpPr>
        <p:spPr>
          <a:xfrm>
            <a:off x="3881763" y="267887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Accesso di Presa in carico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0" name="Google Shape;1910;p146"/>
          <p:cNvSpPr/>
          <p:nvPr/>
        </p:nvSpPr>
        <p:spPr>
          <a:xfrm>
            <a:off x="5372263" y="265792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Confronti con l’Area Sanitaria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1" name="Google Shape;1911;p146"/>
          <p:cNvSpPr/>
          <p:nvPr/>
        </p:nvSpPr>
        <p:spPr>
          <a:xfrm>
            <a:off x="6862763" y="263652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Pianificazione della settimana successiva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2" name="Google Shape;1912;p146"/>
          <p:cNvSpPr/>
          <p:nvPr/>
        </p:nvSpPr>
        <p:spPr>
          <a:xfrm>
            <a:off x="7467838" y="1088125"/>
            <a:ext cx="1179900" cy="1014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3760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Rendicontazione della </a:t>
            </a: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giornata</a:t>
            </a:r>
            <a:endParaRPr b="1" sz="1100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13" name="Google Shape;1913;p146"/>
          <p:cNvCxnSpPr/>
          <p:nvPr/>
        </p:nvCxnSpPr>
        <p:spPr>
          <a:xfrm flipH="1" rot="10800000">
            <a:off x="248325" y="2337225"/>
            <a:ext cx="8559600" cy="642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triangle"/>
            <a:tailEnd len="med" w="med" type="triangle"/>
          </a:ln>
        </p:spPr>
      </p:cxnSp>
      <p:sp>
        <p:nvSpPr>
          <p:cNvPr id="1914" name="Google Shape;1914;p146"/>
          <p:cNvSpPr txBox="1"/>
          <p:nvPr/>
        </p:nvSpPr>
        <p:spPr>
          <a:xfrm>
            <a:off x="174025" y="2136425"/>
            <a:ext cx="146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Inizio giornata</a:t>
            </a:r>
            <a:endParaRPr/>
          </a:p>
        </p:txBody>
      </p:sp>
      <p:sp>
        <p:nvSpPr>
          <p:cNvPr id="1915" name="Google Shape;1915;p146"/>
          <p:cNvSpPr txBox="1"/>
          <p:nvPr/>
        </p:nvSpPr>
        <p:spPr>
          <a:xfrm>
            <a:off x="7455000" y="2059425"/>
            <a:ext cx="1460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FIne </a:t>
            </a:r>
            <a:r>
              <a:rPr b="1" lang="en" sz="1100">
                <a:solidFill>
                  <a:srgbClr val="4A86E8"/>
                </a:solidFill>
                <a:latin typeface="Raleway"/>
                <a:ea typeface="Raleway"/>
                <a:cs typeface="Raleway"/>
                <a:sym typeface="Raleway"/>
              </a:rPr>
              <a:t>giornata</a:t>
            </a:r>
            <a:endParaRPr/>
          </a:p>
        </p:txBody>
      </p:sp>
      <p:sp>
        <p:nvSpPr>
          <p:cNvPr id="1916" name="Google Shape;1916;p146"/>
          <p:cNvSpPr/>
          <p:nvPr/>
        </p:nvSpPr>
        <p:spPr>
          <a:xfrm>
            <a:off x="975850" y="4227725"/>
            <a:ext cx="7066800" cy="570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flat" cmpd="sng" w="9525">
            <a:solidFill>
              <a:srgbClr val="F58C2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5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rPr>
              <a:t>Formazione continua, affiancamenti, riunioni di microequipe, riunioni di area sanitaria, significant event audit, discussione multidisciplinare di casi clinici complessi, team building..</a:t>
            </a:r>
            <a:endParaRPr b="1" sz="1100">
              <a:solidFill>
                <a:schemeClr val="accent4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porate_Public_EN">
  <a:themeElements>
    <a:clrScheme name="AL">
      <a:dk1>
        <a:srgbClr val="55555A"/>
      </a:dk1>
      <a:lt1>
        <a:srgbClr val="FFFFFF"/>
      </a:lt1>
      <a:dk2>
        <a:srgbClr val="003264"/>
      </a:dk2>
      <a:lt2>
        <a:srgbClr val="375F9B"/>
      </a:lt2>
      <a:accent1>
        <a:srgbClr val="D7001E"/>
      </a:accent1>
      <a:accent2>
        <a:srgbClr val="50C3E1"/>
      </a:accent2>
      <a:accent3>
        <a:srgbClr val="AFE300"/>
      </a:accent3>
      <a:accent4>
        <a:srgbClr val="F58C2C"/>
      </a:accent4>
      <a:accent5>
        <a:srgbClr val="4696CD"/>
      </a:accent5>
      <a:accent6>
        <a:srgbClr val="645F9B"/>
      </a:accent6>
      <a:hlink>
        <a:srgbClr val="1F39A5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