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61" r:id="rId5"/>
  </p:sldIdLst>
  <p:sldSz cx="7556500" cy="106807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72E"/>
    <a:srgbClr val="BA172C"/>
    <a:srgbClr val="B81727"/>
    <a:srgbClr val="F4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>
      <p:cViewPr varScale="1">
        <p:scale>
          <a:sx n="69" d="100"/>
          <a:sy n="69" d="100"/>
        </p:scale>
        <p:origin x="30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47976"/>
            <a:ext cx="6423025" cy="3718466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09841"/>
            <a:ext cx="5667375" cy="2578696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62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67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8648"/>
            <a:ext cx="1629370" cy="9051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8648"/>
            <a:ext cx="4793655" cy="9051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02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69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2761"/>
            <a:ext cx="6517481" cy="4442874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47666"/>
            <a:ext cx="6517481" cy="2336402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3242"/>
            <a:ext cx="3211513" cy="67768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3242"/>
            <a:ext cx="3211513" cy="67768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92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8651"/>
            <a:ext cx="6517481" cy="206444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18256"/>
            <a:ext cx="3196753" cy="1283167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1422"/>
            <a:ext cx="3196753" cy="573840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18256"/>
            <a:ext cx="3212497" cy="1283167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1422"/>
            <a:ext cx="3212497" cy="573840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1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047"/>
            <a:ext cx="2437168" cy="2492163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7825"/>
            <a:ext cx="3825478" cy="7590220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4210"/>
            <a:ext cx="2437168" cy="5936195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65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047"/>
            <a:ext cx="2437168" cy="2492163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7825"/>
            <a:ext cx="3825478" cy="7590220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4210"/>
            <a:ext cx="2437168" cy="5936195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8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8651"/>
            <a:ext cx="6517481" cy="206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3242"/>
            <a:ext cx="6517481" cy="677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899429"/>
            <a:ext cx="170021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6AF4-441E-F74F-BCE4-B27BEEDF2E2B}" type="datetimeFigureOut">
              <a:rPr lang="it-IT" smtClean="0"/>
              <a:t>19/01/2026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899429"/>
            <a:ext cx="2550319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899429"/>
            <a:ext cx="170021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90E1-6671-F64B-86B2-D75F57263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8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ospedaleveterinario.unimi.it/dove-siamo/" TargetMode="External"/><Relationship Id="rId4" Type="http://schemas.openxmlformats.org/officeDocument/2006/relationships/hyperlink" Target="https://cosp.orientamentounimi.it/dettagli_evento.php?id=508&amp;s=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DB6D27C-92A9-9397-FEFA-EB123278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31" t="2406" r="9435" b="3522"/>
          <a:stretch/>
        </p:blipFill>
        <p:spPr>
          <a:xfrm>
            <a:off x="142344" y="9660228"/>
            <a:ext cx="693897" cy="444676"/>
          </a:xfrm>
          <a:prstGeom prst="rect">
            <a:avLst/>
          </a:prstGeom>
        </p:spPr>
      </p:pic>
      <p:sp>
        <p:nvSpPr>
          <p:cNvPr id="120" name="CasellaDiTesto 3"/>
          <p:cNvSpPr txBox="1"/>
          <p:nvPr/>
        </p:nvSpPr>
        <p:spPr>
          <a:xfrm>
            <a:off x="402051" y="1502042"/>
            <a:ext cx="5895669" cy="1015663"/>
          </a:xfrm>
          <a:prstGeom prst="rect">
            <a:avLst/>
          </a:prstGeom>
          <a:solidFill>
            <a:srgbClr val="B9172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Medicina Veterinaria</a:t>
            </a:r>
          </a:p>
          <a:p>
            <a:pPr>
              <a:defRPr sz="24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Allevamento e benessere degli animali d’affezione</a:t>
            </a:r>
          </a:p>
          <a:p>
            <a:pPr>
              <a:defRPr sz="24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Scienze delle produzioni animali</a:t>
            </a:r>
            <a:endParaRPr lang="it-IT" sz="2000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Regular"/>
              <a:sym typeface="Montserrat Regular"/>
            </a:endParaRPr>
          </a:p>
        </p:txBody>
      </p:sp>
      <p:sp>
        <p:nvSpPr>
          <p:cNvPr id="121" name="Sottotitolo 3"/>
          <p:cNvSpPr txBox="1"/>
          <p:nvPr/>
        </p:nvSpPr>
        <p:spPr>
          <a:xfrm>
            <a:off x="383001" y="2633626"/>
            <a:ext cx="6797999" cy="99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7242" tIns="37242" rIns="37242" bIns="37242">
            <a:spAutoFit/>
          </a:bodyPr>
          <a:lstStyle>
            <a:lvl1pPr defTabSz="779462">
              <a:lnSpc>
                <a:spcPct val="90000"/>
              </a:lnSpc>
              <a:spcBef>
                <a:spcPts val="800"/>
              </a:spcBef>
              <a:defRPr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Mercoledì 4 </a:t>
            </a:r>
            <a:r>
              <a:rPr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febbraio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2026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- ore 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9: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30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16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AULA L04 – Settore Didattico - Via dell’Università 6 – Lodi (LO)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12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(evento riservato agli studenti delle scuole superiori)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it-IT" sz="12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dalle ore 8:30 accoglienza e registrazione delle presenze</a:t>
            </a:r>
            <a:endParaRPr sz="1200" b="0" dirty="0">
              <a:latin typeface="Archivo Black" pitchFamily="2" charset="0"/>
              <a:cs typeface="Archivo Black" pitchFamily="2" charset="0"/>
            </a:endParaRPr>
          </a:p>
        </p:txBody>
      </p:sp>
      <p:sp>
        <p:nvSpPr>
          <p:cNvPr id="122" name="Rettangolo 6"/>
          <p:cNvSpPr txBox="1"/>
          <p:nvPr/>
        </p:nvSpPr>
        <p:spPr>
          <a:xfrm>
            <a:off x="402051" y="4223544"/>
            <a:ext cx="65946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dirty="0">
              <a:latin typeface="Montserrat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B87526-CC12-4AB4-B5E9-263FF7EFE0E4}"/>
              </a:ext>
            </a:extLst>
          </p:cNvPr>
          <p:cNvSpPr txBox="1"/>
          <p:nvPr/>
        </p:nvSpPr>
        <p:spPr>
          <a:xfrm>
            <a:off x="385623" y="6023800"/>
            <a:ext cx="6797999" cy="4308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628650"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9:30	</a:t>
            </a:r>
            <a:r>
              <a:rPr lang="it-IT" sz="13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Introduzione al Polo Didattico e ai Corsi di Laurea afferenti al Dipartimento di Medicina 	Veterinaria e Scienze Animali, </a:t>
            </a:r>
            <a:r>
              <a:rPr lang="it-IT" sz="13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Prof.ssa Michela Minero </a:t>
            </a:r>
          </a:p>
          <a:p>
            <a:pPr algn="just" defTabSz="628650"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800" b="0" i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algn="just" defTabSz="628650"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9:50   	</a:t>
            </a:r>
            <a:r>
              <a:rPr lang="it-IT" sz="13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Presentazione dei Corsi di laurea:</a:t>
            </a:r>
          </a:p>
          <a:p>
            <a:pPr algn="just" defTabSz="628650"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	Lauree triennali, </a:t>
            </a:r>
            <a:r>
              <a:rPr lang="it-IT" sz="13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Prof. Alessandro Bagnato</a:t>
            </a:r>
          </a:p>
          <a:p>
            <a:pPr marL="819150" lvl="3" algn="just" defTabSz="628650">
              <a:buClr>
                <a:srgbClr val="B81727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Allevamento e benessere degli animali d’affezione</a:t>
            </a:r>
          </a:p>
          <a:p>
            <a:pPr marL="819150" lvl="3" algn="just" defTabSz="628650">
              <a:buClr>
                <a:srgbClr val="B81727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Scienze delle produzioni animali</a:t>
            </a:r>
          </a:p>
          <a:p>
            <a:pPr marL="361950" lvl="1" algn="just" defTabSz="628650"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b="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	Laurea magistrale a ciclo unico, </a:t>
            </a:r>
            <a:r>
              <a:rPr lang="it-IT" sz="1300" b="0" i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Prof.ssa Silvia Modina </a:t>
            </a:r>
          </a:p>
          <a:p>
            <a:pPr marL="819150" lvl="3" algn="just" defTabSz="628650">
              <a:buClr>
                <a:srgbClr val="B81727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it-IT" sz="13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 Medicina veterinaria</a:t>
            </a:r>
          </a:p>
          <a:p>
            <a:pPr algn="just">
              <a:buClr>
                <a:srgbClr val="B81727"/>
              </a:buClr>
              <a:tabLst>
                <a:tab pos="447675" algn="l"/>
              </a:tabLst>
              <a:defRPr sz="1200" b="1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it-IT" sz="800" b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algn="just">
              <a:tabLst>
                <a:tab pos="447675" algn="l"/>
              </a:tabLst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3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10:15 		</a:t>
            </a:r>
            <a:r>
              <a:rPr lang="it-IT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Inizio visite </a:t>
            </a:r>
            <a:r>
              <a:rPr lang="it-IT" sz="13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guidate alle strutture didattiche e ai laboratori </a:t>
            </a:r>
            <a:r>
              <a:rPr lang="it-IT" sz="130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(per iscriversi </a:t>
            </a:r>
          </a:p>
          <a:p>
            <a:pPr algn="just">
              <a:tabLst>
                <a:tab pos="447675" algn="l"/>
              </a:tabLst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300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		</a:t>
            </a:r>
            <a:r>
              <a:rPr lang="it-IT" sz="130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hlinkClick r:id="rId4"/>
              </a:rPr>
              <a:t>https://cosp.orientamentounimi.it/</a:t>
            </a:r>
            <a:r>
              <a:rPr lang="it-IT" sz="1300" cap="small" dirty="0" err="1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hlinkClick r:id="rId4"/>
              </a:rPr>
              <a:t>dettagli_evento.php?id</a:t>
            </a:r>
            <a:r>
              <a:rPr lang="it-IT" sz="130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hlinkClick r:id="rId4"/>
              </a:rPr>
              <a:t>=508&amp;s=6</a:t>
            </a:r>
            <a:r>
              <a:rPr lang="it-IT" sz="1300" cap="small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)</a:t>
            </a:r>
          </a:p>
          <a:p>
            <a:pPr algn="just">
              <a:tabLst>
                <a:tab pos="447675" algn="l"/>
              </a:tabLst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it-IT" sz="800" b="1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algn="just">
              <a:tabLst>
                <a:tab pos="447675" algn="l"/>
              </a:tabLst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3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10:15 	</a:t>
            </a:r>
            <a:r>
              <a:rPr lang="it-IT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Stand informativi dei corsi di laurea</a:t>
            </a:r>
          </a:p>
          <a:p>
            <a:pPr algn="just">
              <a:tabLst>
                <a:tab pos="447675" algn="l"/>
              </a:tabLst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it-IT" sz="1300" dirty="0"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</a:endParaRPr>
          </a:p>
          <a:p>
            <a:pPr algn="just" defTabSz="914400" hangingPunct="0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Registrati al portale </a:t>
            </a:r>
            <a:r>
              <a:rPr lang="it-IT" sz="1200" b="1" u="sng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Bold"/>
              </a:rPr>
              <a:t>cosp.orientamento@unimi.it</a:t>
            </a: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 per iscriverti all’evento e alle visite guidate. </a:t>
            </a:r>
          </a:p>
          <a:p>
            <a:pPr algn="just" defTabSz="914400" hangingPunct="0"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200" b="1" dirty="0"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</a:rPr>
              <a:t>L’accesso è consentito solo agli iscritti fino ad esaurimento dei posti.</a:t>
            </a:r>
          </a:p>
          <a:p>
            <a:pPr marL="0" marR="0" lvl="0" indent="0" algn="just" defTabSz="914400" rtl="0" eaLnBrk="1" fontAlgn="auto" latinLnBrk="0" hangingPunct="0">
              <a:buClrTx/>
              <a:buSzTx/>
              <a:buFontTx/>
              <a:buNone/>
              <a:tabLst/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2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ra" pitchFamily="2" charset="0"/>
                <a:sym typeface="Montserrat Regular"/>
              </a:rPr>
              <a:t>l termine dell’incontro ti sarà inviata un’e-mail con il questionario di soddisfazione che, se compilato, ti permetterà di ricevere l’attestato di partecipazione.</a:t>
            </a:r>
          </a:p>
          <a:p>
            <a:pPr marL="0" marR="0" lvl="0" indent="0" algn="just" defTabSz="914400" rtl="0" eaLnBrk="1" fontAlgn="auto" latinLnBrk="0" hangingPunct="0">
              <a:buClrTx/>
              <a:buSzTx/>
              <a:buFontTx/>
              <a:buNone/>
              <a:tabLst/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ra" pitchFamily="2" charset="0"/>
              <a:sym typeface="Montserrat Regular"/>
            </a:endParaRPr>
          </a:p>
          <a:p>
            <a:pPr marL="0" marR="0" lvl="0" indent="0" defTabSz="914400" rtl="0" eaLnBrk="1" fontAlgn="auto" latinLnBrk="0" hangingPunct="0">
              <a:buClrTx/>
              <a:buSzTx/>
              <a:buFontTx/>
              <a:buNone/>
              <a:tabLst/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300" b="1" kern="0" cap="small" dirty="0">
                <a:solidFill>
                  <a:srgbClr val="000000"/>
                </a:solidFill>
                <a:latin typeface="Sora" pitchFamily="2" charset="0"/>
                <a:cs typeface="Sora" pitchFamily="2" charset="0"/>
                <a:sym typeface="Montserrat Regular"/>
              </a:rPr>
              <a:t>     </a:t>
            </a:r>
          </a:p>
          <a:p>
            <a:pPr marL="0" marR="0" lvl="0" indent="0" defTabSz="914400" rtl="0" eaLnBrk="1" fontAlgn="auto" latinLnBrk="0" hangingPunct="0">
              <a:buClrTx/>
              <a:buSzTx/>
              <a:buFontTx/>
              <a:buNone/>
              <a:tabLst/>
              <a:defRPr sz="12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1300" b="1" kern="0" cap="small" dirty="0">
                <a:solidFill>
                  <a:srgbClr val="000000"/>
                </a:solidFill>
                <a:latin typeface="Sora" pitchFamily="2" charset="0"/>
                <a:cs typeface="Sora" pitchFamily="2" charset="0"/>
                <a:sym typeface="Montserrat Regular"/>
              </a:rPr>
              <a:t>          Come raggiungerci: </a:t>
            </a:r>
            <a:r>
              <a:rPr kumimoji="0" lang="it-IT" sz="13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ra" pitchFamily="2" charset="0"/>
                <a:cs typeface="Sora" pitchFamily="2" charset="0"/>
                <a:sym typeface="Montserrat Regular"/>
              </a:rPr>
              <a:t> </a:t>
            </a:r>
            <a:r>
              <a:rPr kumimoji="0" lang="it-IT" sz="13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ra" pitchFamily="2" charset="0"/>
                <a:cs typeface="Sora" pitchFamily="2" charset="0"/>
                <a:sym typeface="Montserrat Regular"/>
                <a:hlinkClick r:id="rId5"/>
              </a:rPr>
              <a:t>https://www.ospedaleveterinario.unimi.it/dove-siamo/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chivo" pitchFamily="2" charset="0"/>
                <a:cs typeface="Archivo" pitchFamily="2" charset="0"/>
                <a:sym typeface="Montserrat Regular"/>
              </a:rPr>
              <a:t>	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3C80BA3-69E0-524B-B3DE-2FDE93F7A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487" y="1522213"/>
            <a:ext cx="975320" cy="975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8326F58-D0A8-47EE-B8FE-F253E3070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67" y="3768260"/>
            <a:ext cx="6762112" cy="22555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5A8C6BA-67FA-C15B-5A85-EE5C78EFF21E}"/>
              </a:ext>
            </a:extLst>
          </p:cNvPr>
          <p:cNvSpPr/>
          <p:nvPr/>
        </p:nvSpPr>
        <p:spPr>
          <a:xfrm>
            <a:off x="377205" y="8722142"/>
            <a:ext cx="6797999" cy="938085"/>
          </a:xfrm>
          <a:prstGeom prst="rect">
            <a:avLst/>
          </a:prstGeom>
          <a:noFill/>
          <a:ln w="19050">
            <a:solidFill>
              <a:srgbClr val="BA1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F489ABB01F4D40A66CF71D97D8F3D8" ma:contentTypeVersion="10" ma:contentTypeDescription="Creare un nuovo documento." ma:contentTypeScope="" ma:versionID="1ae508b3c5ef5c0bdafc49f9c2bbe782">
  <xsd:schema xmlns:xsd="http://www.w3.org/2001/XMLSchema" xmlns:xs="http://www.w3.org/2001/XMLSchema" xmlns:p="http://schemas.microsoft.com/office/2006/metadata/properties" xmlns:ns3="c0677b6f-7a57-43a2-a484-358066eaa2f4" targetNamespace="http://schemas.microsoft.com/office/2006/metadata/properties" ma:root="true" ma:fieldsID="7096939f86ff31cc5eb036eef4d69c2e" ns3:_="">
    <xsd:import namespace="c0677b6f-7a57-43a2-a484-358066eaa2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7b6f-7a57-43a2-a484-358066eaa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F9B170-7062-4834-94D1-9C7A858D6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945F2-391B-4095-A861-E4321CD20937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0677b6f-7a57-43a2-a484-358066eaa2f4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93AF35C-E548-4184-BB4A-2C6FD6F4D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677b6f-7a57-43a2-a484-358066eaa2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570</TotalTime>
  <Words>241</Words>
  <Application>Microsoft Office PowerPoint</Application>
  <PresentationFormat>Personalizzato</PresentationFormat>
  <Paragraphs>27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Archivo</vt:lpstr>
      <vt:lpstr>Archivo Black</vt:lpstr>
      <vt:lpstr>Arial</vt:lpstr>
      <vt:lpstr>Calibri</vt:lpstr>
      <vt:lpstr>Calibri Light</vt:lpstr>
      <vt:lpstr>Montserrat</vt:lpstr>
      <vt:lpstr>Sora</vt:lpstr>
      <vt:lpstr>Source Sans Pro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Ismail Lamamra</dc:creator>
  <cp:lastModifiedBy>Elisabetta Chinelli</cp:lastModifiedBy>
  <cp:revision>71</cp:revision>
  <cp:lastPrinted>2025-01-23T12:45:22Z</cp:lastPrinted>
  <dcterms:created xsi:type="dcterms:W3CDTF">2023-01-16T09:12:43Z</dcterms:created>
  <dcterms:modified xsi:type="dcterms:W3CDTF">2026-01-19T10:44:54Z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0x010100DEF489ABB01F4D40A66CF71D97D8F3D8</vt:lpwstr>
  </property>
</Properties>
</file>