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1" r:id="rId2"/>
  </p:sldIdLst>
  <p:sldSz cx="7556500" cy="10680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1F17"/>
    <a:srgbClr val="F9C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0"/>
  </p:normalViewPr>
  <p:slideViewPr>
    <p:cSldViewPr snapToGrid="0">
      <p:cViewPr varScale="1">
        <p:scale>
          <a:sx n="71" d="100"/>
          <a:sy n="71" d="100"/>
        </p:scale>
        <p:origin x="30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38" y="1747976"/>
            <a:ext cx="6423025" cy="3718466"/>
          </a:xfrm>
        </p:spPr>
        <p:txBody>
          <a:bodyPr anchor="b"/>
          <a:lstStyle>
            <a:lvl1pPr algn="ctr">
              <a:defRPr sz="495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09841"/>
            <a:ext cx="5667375" cy="2578696"/>
          </a:xfrm>
        </p:spPr>
        <p:txBody>
          <a:bodyPr/>
          <a:lstStyle>
            <a:lvl1pPr marL="0" indent="0" algn="ctr">
              <a:buNone/>
              <a:defRPr sz="1983"/>
            </a:lvl1pPr>
            <a:lvl2pPr marL="377830" indent="0" algn="ctr">
              <a:buNone/>
              <a:defRPr sz="1653"/>
            </a:lvl2pPr>
            <a:lvl3pPr marL="755660" indent="0" algn="ctr">
              <a:buNone/>
              <a:defRPr sz="1488"/>
            </a:lvl3pPr>
            <a:lvl4pPr marL="1133490" indent="0" algn="ctr">
              <a:buNone/>
              <a:defRPr sz="1322"/>
            </a:lvl4pPr>
            <a:lvl5pPr marL="1511320" indent="0" algn="ctr">
              <a:buNone/>
              <a:defRPr sz="1322"/>
            </a:lvl5pPr>
            <a:lvl6pPr marL="1889150" indent="0" algn="ctr">
              <a:buNone/>
              <a:defRPr sz="1322"/>
            </a:lvl6pPr>
            <a:lvl7pPr marL="2266980" indent="0" algn="ctr">
              <a:buNone/>
              <a:defRPr sz="1322"/>
            </a:lvl7pPr>
            <a:lvl8pPr marL="2644811" indent="0" algn="ctr">
              <a:buNone/>
              <a:defRPr sz="1322"/>
            </a:lvl8pPr>
            <a:lvl9pPr marL="3022641" indent="0" algn="ctr">
              <a:buNone/>
              <a:defRPr sz="1322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062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167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1" y="568648"/>
            <a:ext cx="1629370" cy="90514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10" y="568648"/>
            <a:ext cx="4793655" cy="90514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02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69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2662761"/>
            <a:ext cx="6517481" cy="4442874"/>
          </a:xfrm>
        </p:spPr>
        <p:txBody>
          <a:bodyPr anchor="b"/>
          <a:lstStyle>
            <a:lvl1pPr>
              <a:defRPr sz="495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7147666"/>
            <a:ext cx="6517481" cy="2336402"/>
          </a:xfrm>
        </p:spPr>
        <p:txBody>
          <a:bodyPr/>
          <a:lstStyle>
            <a:lvl1pPr marL="0" indent="0">
              <a:buNone/>
              <a:defRPr sz="1983">
                <a:solidFill>
                  <a:schemeClr val="tx1"/>
                </a:solidFill>
              </a:defRPr>
            </a:lvl1pPr>
            <a:lvl2pPr marL="37783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6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49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2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1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698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1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64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773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509" y="2843242"/>
            <a:ext cx="3211513" cy="677680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2843242"/>
            <a:ext cx="3211513" cy="677680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2922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568651"/>
            <a:ext cx="6517481" cy="206444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495" y="2618256"/>
            <a:ext cx="3196753" cy="1283167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495" y="3901422"/>
            <a:ext cx="3196753" cy="573840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2618256"/>
            <a:ext cx="3212497" cy="1283167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3901422"/>
            <a:ext cx="3212497" cy="573840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211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29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5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047"/>
            <a:ext cx="2437168" cy="2492163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497" y="1537825"/>
            <a:ext cx="3825478" cy="7590220"/>
          </a:xfr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4210"/>
            <a:ext cx="2437168" cy="5936195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065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047"/>
            <a:ext cx="2437168" cy="2492163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2497" y="1537825"/>
            <a:ext cx="3825478" cy="7590220"/>
          </a:xfrm>
        </p:spPr>
        <p:txBody>
          <a:bodyPr anchor="t"/>
          <a:lstStyle>
            <a:lvl1pPr marL="0" indent="0">
              <a:buNone/>
              <a:defRPr sz="2644"/>
            </a:lvl1pPr>
            <a:lvl2pPr marL="377830" indent="0">
              <a:buNone/>
              <a:defRPr sz="2314"/>
            </a:lvl2pPr>
            <a:lvl3pPr marL="755660" indent="0">
              <a:buNone/>
              <a:defRPr sz="1983"/>
            </a:lvl3pPr>
            <a:lvl4pPr marL="1133490" indent="0">
              <a:buNone/>
              <a:defRPr sz="1653"/>
            </a:lvl4pPr>
            <a:lvl5pPr marL="1511320" indent="0">
              <a:buNone/>
              <a:defRPr sz="1653"/>
            </a:lvl5pPr>
            <a:lvl6pPr marL="1889150" indent="0">
              <a:buNone/>
              <a:defRPr sz="1653"/>
            </a:lvl6pPr>
            <a:lvl7pPr marL="2266980" indent="0">
              <a:buNone/>
              <a:defRPr sz="1653"/>
            </a:lvl7pPr>
            <a:lvl8pPr marL="2644811" indent="0">
              <a:buNone/>
              <a:defRPr sz="1653"/>
            </a:lvl8pPr>
            <a:lvl9pPr marL="3022641" indent="0">
              <a:buNone/>
              <a:defRPr sz="1653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4210"/>
            <a:ext cx="2437168" cy="5936195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8859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510" y="568651"/>
            <a:ext cx="6517481" cy="20644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510" y="2843242"/>
            <a:ext cx="6517481" cy="6776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9899429"/>
            <a:ext cx="1700213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6AF4-441E-F74F-BCE4-B27BEEDF2E2B}" type="datetimeFigureOut">
              <a:rPr lang="it-IT" smtClean="0"/>
              <a:t>07/01/2026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9899429"/>
            <a:ext cx="2550319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8" y="9899429"/>
            <a:ext cx="1700213" cy="568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F90E1-6671-F64B-86B2-D75F572637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486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660" rtl="0" eaLnBrk="1" latinLnBrk="0" hangingPunct="1">
        <a:lnSpc>
          <a:spcPct val="90000"/>
        </a:lnSpc>
        <a:spcBef>
          <a:spcPct val="0"/>
        </a:spcBef>
        <a:buNone/>
        <a:defRPr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15" indent="-188915" algn="l" defTabSz="75566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314" kern="1200">
          <a:solidFill>
            <a:schemeClr val="tx1"/>
          </a:solidFill>
          <a:latin typeface="+mn-lt"/>
          <a:ea typeface="+mn-ea"/>
          <a:cs typeface="+mn-cs"/>
        </a:defRPr>
      </a:lvl1pPr>
      <a:lvl2pPr marL="56674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4457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40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23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06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589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372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155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3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6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9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2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5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8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1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4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7511D879-F65B-4BA0-9953-F7DBA05A40D0}"/>
              </a:ext>
            </a:extLst>
          </p:cNvPr>
          <p:cNvSpPr/>
          <p:nvPr/>
        </p:nvSpPr>
        <p:spPr>
          <a:xfrm>
            <a:off x="450475" y="8311630"/>
            <a:ext cx="6714479" cy="1452067"/>
          </a:xfrm>
          <a:prstGeom prst="rect">
            <a:avLst/>
          </a:prstGeom>
          <a:solidFill>
            <a:srgbClr val="F9CCD1"/>
          </a:solidFill>
          <a:ln>
            <a:solidFill>
              <a:srgbClr val="E41F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5" name="CasellaDiTesto 3"/>
          <p:cNvSpPr txBox="1"/>
          <p:nvPr/>
        </p:nvSpPr>
        <p:spPr>
          <a:xfrm>
            <a:off x="450475" y="1619375"/>
            <a:ext cx="6714479" cy="1323439"/>
          </a:xfrm>
          <a:prstGeom prst="rect">
            <a:avLst/>
          </a:prstGeom>
          <a:solidFill>
            <a:srgbClr val="E41F17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24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36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Medicina e Chirurgia</a:t>
            </a:r>
            <a:br>
              <a:rPr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</a:br>
            <a:r>
              <a:rPr sz="2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Presentazione</a:t>
            </a:r>
            <a:r>
              <a:rPr sz="2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</a:t>
            </a:r>
            <a:r>
              <a:rPr sz="2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dei</a:t>
            </a:r>
            <a:r>
              <a:rPr sz="2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</a:t>
            </a:r>
            <a:r>
              <a:rPr sz="2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Corsi</a:t>
            </a:r>
            <a:r>
              <a:rPr sz="2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di </a:t>
            </a:r>
            <a:r>
              <a:rPr sz="2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laurea</a:t>
            </a:r>
            <a:r>
              <a:rPr lang="it-IT" sz="2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magistrale a ciclo unico</a:t>
            </a:r>
            <a:endParaRPr sz="2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  <a:sym typeface="Montserrat Regular"/>
            </a:endParaRPr>
          </a:p>
        </p:txBody>
      </p:sp>
      <p:sp>
        <p:nvSpPr>
          <p:cNvPr id="116" name="Sottotitolo 3"/>
          <p:cNvSpPr txBox="1"/>
          <p:nvPr/>
        </p:nvSpPr>
        <p:spPr>
          <a:xfrm>
            <a:off x="489780" y="3037538"/>
            <a:ext cx="6675174" cy="10293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7242" tIns="37242" rIns="37242" bIns="37242">
            <a:spAutoFit/>
          </a:bodyPr>
          <a:lstStyle>
            <a:lvl1pPr defTabSz="779462">
              <a:lnSpc>
                <a:spcPct val="90000"/>
              </a:lnSpc>
              <a:spcBef>
                <a:spcPts val="800"/>
              </a:spcBef>
              <a:defRPr b="1"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  <a:defRPr sz="2000"/>
            </a:pPr>
            <a:r>
              <a:rPr lang="it-IT" sz="22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Martedì 10 </a:t>
            </a:r>
            <a:r>
              <a:rPr sz="2200" dirty="0" err="1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febbraio</a:t>
            </a:r>
            <a:r>
              <a:rPr sz="22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 </a:t>
            </a:r>
            <a:r>
              <a:rPr lang="it-IT" sz="22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2026</a:t>
            </a:r>
            <a:r>
              <a:rPr sz="22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 - ore </a:t>
            </a:r>
            <a:r>
              <a:rPr lang="it-IT" sz="22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9:</a:t>
            </a:r>
            <a:r>
              <a:rPr sz="22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30</a:t>
            </a:r>
            <a:endParaRPr lang="it-IT" sz="2200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 sz="2000"/>
            </a:pPr>
            <a:r>
              <a:rPr lang="it-IT" sz="20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Aula Magna </a:t>
            </a:r>
            <a:r>
              <a:rPr lang="it-IT" sz="200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e Aule </a:t>
            </a:r>
            <a:r>
              <a:rPr lang="it-IT" sz="20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del Settore Didattico di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sz="2000"/>
            </a:pPr>
            <a:r>
              <a:rPr lang="it-IT" sz="20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Via Festa del Perdono 7 – Milano</a:t>
            </a:r>
          </a:p>
        </p:txBody>
      </p:sp>
      <p:sp>
        <p:nvSpPr>
          <p:cNvPr id="117" name="Rettangolo 6"/>
          <p:cNvSpPr txBox="1"/>
          <p:nvPr/>
        </p:nvSpPr>
        <p:spPr>
          <a:xfrm>
            <a:off x="489780" y="4161581"/>
            <a:ext cx="6675174" cy="5632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9:</a:t>
            </a:r>
            <a:r>
              <a:rPr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30</a:t>
            </a:r>
            <a:r>
              <a:rPr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 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	Intervento del Presidente del Comitato di Direzione della Facoltà di 	Medicina e Chirurgia, </a:t>
            </a:r>
            <a:r>
              <a:rPr lang="it-IT"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Prof. Francesco Bruno Arturo Blasi</a:t>
            </a: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lang="it-IT" sz="800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</a:endParaRPr>
          </a:p>
          <a:p>
            <a:pPr marL="628650" indent="-628650"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b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10:00 	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Interventi dei Presidenti dei Collegi Didattici per la presentazione dei Corsi di laurea magistrale a ciclo unico in Medicina e Chirurgia: </a:t>
            </a:r>
          </a:p>
          <a:p>
            <a:pPr marL="809625" indent="-180975">
              <a:buClr>
                <a:srgbClr val="E41F17"/>
              </a:buClr>
              <a:buFont typeface="Arial" panose="020B0604020202020204" pitchFamily="34" charset="0"/>
              <a:buChar char="•"/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Medicina e chirurgia, Polo Centrale</a:t>
            </a:r>
            <a:r>
              <a:rPr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, </a:t>
            </a:r>
            <a:r>
              <a:rPr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Prof.</a:t>
            </a:r>
            <a:r>
              <a:rPr lang="it-IT" sz="1600" b="0" i="1" dirty="0" err="1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ssa</a:t>
            </a:r>
            <a:r>
              <a:rPr lang="it-IT"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Lorella </a:t>
            </a:r>
            <a:r>
              <a:rPr lang="it-IT" sz="1600" b="0" i="1" dirty="0" err="1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Giannì</a:t>
            </a:r>
            <a:endParaRPr sz="1600" i="1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  <a:sym typeface="Montserrat Regular"/>
            </a:endParaRPr>
          </a:p>
          <a:p>
            <a:pPr marL="809625" indent="-180975">
              <a:buClr>
                <a:srgbClr val="E41F17"/>
              </a:buClr>
              <a:buFont typeface="Arial" panose="020B0604020202020204" pitchFamily="34" charset="0"/>
              <a:buChar char="•"/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Medicina e chirurgia, Polo Sacco-Vialba</a:t>
            </a:r>
            <a:r>
              <a:rPr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, </a:t>
            </a:r>
            <a:r>
              <a:rPr sz="1600" b="0" i="1" dirty="0" err="1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Prof.ss</a:t>
            </a:r>
            <a:r>
              <a:rPr lang="it-IT"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a Alessandra Dell’Era</a:t>
            </a:r>
            <a:endParaRPr lang="it-IT" sz="1600" i="1" dirty="0">
              <a:latin typeface="Source Sans Pro" panose="020B0503030403020204" pitchFamily="34" charset="0"/>
              <a:ea typeface="Source Sans Pro" panose="020B0503030403020204" pitchFamily="34" charset="0"/>
              <a:sym typeface="Montserrat Regular"/>
            </a:endParaRPr>
          </a:p>
          <a:p>
            <a:pPr marL="809625" indent="-180975">
              <a:buClr>
                <a:srgbClr val="E41F17"/>
              </a:buClr>
              <a:buFont typeface="Arial" panose="020B0604020202020204" pitchFamily="34" charset="0"/>
              <a:buChar char="•"/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Medicina e chirurgia, Polo San Paolo, </a:t>
            </a:r>
            <a:r>
              <a:rPr lang="it-IT"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Prof. Luca Rossetti</a:t>
            </a:r>
          </a:p>
          <a:p>
            <a:pPr marL="809625" indent="-180975">
              <a:buClr>
                <a:srgbClr val="E41F17"/>
              </a:buClr>
              <a:buFont typeface="Arial" panose="020B0604020202020204" pitchFamily="34" charset="0"/>
              <a:buChar char="•"/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International </a:t>
            </a:r>
            <a:r>
              <a:rPr lang="it-IT" sz="1600" b="0" dirty="0" err="1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Medical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School, </a:t>
            </a:r>
            <a:r>
              <a:rPr lang="it-IT"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Prof.ssa Anna Marozzi</a:t>
            </a: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sz="800" b="0" i="1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</a:endParaRP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1</a:t>
            </a:r>
            <a:r>
              <a:rPr lang="it-IT"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1:0</a:t>
            </a:r>
            <a:r>
              <a:rPr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0 </a:t>
            </a:r>
            <a:r>
              <a:rPr lang="it-IT"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	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Intervento del Presidente del Collegio Didattico per la presentazione 	del Corso di laurea magistrale a ciclo unico in Odontoiatria e protesi 	dentaria, </a:t>
            </a:r>
            <a:r>
              <a:rPr lang="it-IT" sz="1600" b="0" i="1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Prof. Eugenio Brambilla</a:t>
            </a:r>
            <a:endParaRPr lang="it-IT" sz="1600" b="0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  <a:sym typeface="Montserrat Regular"/>
            </a:endParaRP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sz="800" b="0" i="1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  <a:sym typeface="Montserrat Regular"/>
            </a:endParaRP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1</a:t>
            </a:r>
            <a:r>
              <a:rPr lang="it-IT"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1:3</a:t>
            </a:r>
            <a:r>
              <a:rPr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0</a:t>
            </a:r>
            <a:r>
              <a:rPr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 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	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Testimonianze</a:t>
            </a: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lang="it-IT" sz="800" i="1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  <a:sym typeface="Montserrat Regular"/>
            </a:endParaRPr>
          </a:p>
          <a:p>
            <a:pPr>
              <a:tabLst>
                <a:tab pos="628650" algn="l"/>
              </a:tabLst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6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11:45 	</a:t>
            </a:r>
            <a:r>
              <a:rPr lang="it-IT" sz="1600" b="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Domande e risposte degli studenti</a:t>
            </a:r>
          </a:p>
          <a:p>
            <a:pPr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lang="it-IT" sz="800" b="0" dirty="0">
              <a:latin typeface="Sora" pitchFamily="2" charset="0"/>
              <a:ea typeface="Montserrat Regular"/>
              <a:cs typeface="Sora" pitchFamily="2" charset="0"/>
              <a:sym typeface="Montserrat Regular"/>
            </a:endParaRPr>
          </a:p>
          <a:p>
            <a:pPr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lang="it-IT" dirty="0">
              <a:latin typeface="Sora" pitchFamily="2" charset="0"/>
              <a:ea typeface="Montserrat Regular"/>
              <a:cs typeface="Sora" pitchFamily="2" charset="0"/>
              <a:sym typeface="Montserrat Regular"/>
            </a:endParaRPr>
          </a:p>
          <a:p>
            <a:pPr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lang="it-IT" sz="1200" dirty="0">
              <a:latin typeface="Sora" pitchFamily="2" charset="0"/>
              <a:cs typeface="Sora" pitchFamily="2" charset="0"/>
            </a:endParaRPr>
          </a:p>
          <a:p>
            <a:pPr algn="just"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it-IT" sz="14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Registrati al portale </a:t>
            </a:r>
            <a:r>
              <a:rPr lang="it-IT" sz="1400" u="sng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Bold"/>
              </a:rPr>
              <a:t>cosp.orientamentounimi.it</a:t>
            </a:r>
            <a:r>
              <a:rPr lang="it-IT" sz="1400" dirty="0"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</a:rPr>
              <a:t>, iscriviti agli eventi e controlla nel tuo pannello personale le indicazioni per collegarti.</a:t>
            </a:r>
          </a:p>
          <a:p>
            <a:pPr algn="just">
              <a:defRPr sz="1200" b="1">
                <a:latin typeface="Montserrat Bold"/>
                <a:ea typeface="Montserrat Bold"/>
                <a:cs typeface="Montserrat Bold"/>
                <a:sym typeface="Montserrat Bold"/>
              </a:defRPr>
            </a:pPr>
            <a:endParaRPr lang="it-IT" sz="1400" b="0" dirty="0">
              <a:latin typeface="Source Sans Pro" panose="020B0503030403020204" pitchFamily="34" charset="0"/>
              <a:ea typeface="Source Sans Pro" panose="020B0503030403020204" pitchFamily="34" charset="0"/>
              <a:cs typeface="Sora" pitchFamily="2" charset="0"/>
              <a:sym typeface="Montserrat Regular"/>
            </a:endParaRPr>
          </a:p>
          <a:p>
            <a:pPr marL="0" marR="0" lvl="0" indent="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Il giorno dell’evento presentati in Aula Magna per registrare la tua presenza: al termine dell’incontro ti sarà inviata un’e-mail con il questionario di soddisfazione che, </a:t>
            </a:r>
            <a:r>
              <a:rPr lang="it-IT" sz="1400" kern="0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se</a:t>
            </a: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cs typeface="Sora" pitchFamily="2" charset="0"/>
                <a:sym typeface="Montserrat Regular"/>
              </a:rPr>
              <a:t> compilato, ti permetterà di ricevere l’attestato di partecipazione.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115</TotalTime>
  <Words>237</Words>
  <Application>Microsoft Office PowerPoint</Application>
  <PresentationFormat>Personalizzato</PresentationFormat>
  <Paragraphs>23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Sora</vt:lpstr>
      <vt:lpstr>Source Sans Pro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Ismail Lamamra</dc:creator>
  <cp:lastModifiedBy>Elisabetta Chinelli</cp:lastModifiedBy>
  <cp:revision>25</cp:revision>
  <dcterms:created xsi:type="dcterms:W3CDTF">2023-01-16T09:12:43Z</dcterms:created>
  <dcterms:modified xsi:type="dcterms:W3CDTF">2026-01-07T13:11:37Z</dcterms:modified>
</cp:coreProperties>
</file>