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191A8-855A-4403-A881-518FD3F65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1B68FB-1325-41B6-91A1-0B1275902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0F78CD-988D-4E74-B01B-8C362AC6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4FCAE5-F78B-4253-9423-C77FD0DB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3A657-E331-4F3F-9FB0-A799D649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6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E6E00-A572-48FF-BA2D-74E523E4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D43EDA-22E7-4576-BB75-C41FE1870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C54021-0291-41F9-8F14-7A628ECC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21DE4F-9250-4942-86D1-AF663E7C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52DEB0-AFF0-48B3-B675-F04D910E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81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58DB62-728D-4D39-94B0-4D92FC387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77985C-F3F9-4153-B83F-1E2CCD30E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33B8B6-1463-46CA-ADF6-EE25565C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E65076-B8D7-41E4-A0C6-E4DBE39D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CCAD37-D0D4-4F1E-AE47-259699B2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96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03872-5288-42C4-9F55-ECBA0154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8A04D-120A-4D6D-9379-0C12519D6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6B212F-B083-4E1A-B2A5-3E4F4E50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14FC21-5595-400E-9F6E-C421DB0A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88CAF0-51CF-42D4-AAA4-9854BED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39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11EFD-515A-4551-885F-E2846A98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51955C-FE62-4E0C-9C65-5D8844EE8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68339E-9699-46CC-995B-F5E117BC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B1D18F-2EA9-4230-A1AA-ACA8058F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444BAA-8B89-4948-A606-F4B58DA1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20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8850A-EB6D-42EA-987B-3F2D4531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AF23B-61F9-455C-A35C-640061714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D338E0-459B-492A-A053-7DC5E8CC6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6A33D1-2FC6-46A7-A323-9C195AC7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4250D0-F71B-47BA-8A6E-03C78ACB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12585-50C9-4721-9D2E-1D2ECD31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05533-56F9-4062-96F0-FAD35C63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5A5D11-96F6-489F-84E8-85BA85FC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25CC28-D121-4B48-B93A-60C2E84B1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D11F28-2203-40B6-A6AB-7407077B3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9D0C33-67B3-4EA3-8F57-43347B00E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6BA470F-9428-4AE7-9790-B2513C7F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71D690-0A4F-4A17-B1C3-04500AB1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19A46D3-7B3E-4B63-820D-F65F0377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15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E8A25C-2B00-4586-BE3F-A520CF9C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9322AC-1051-4948-847E-4C5B0C46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77116F-6877-4DE4-95F1-51FA53AC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13F494-0812-4BE9-83E7-0CFD282D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20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96ADB2-0E54-4A3F-A011-6187BC90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A82BBD-AD3A-4FB3-A696-CC384F9E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BBD0B9-69D1-425C-980C-7D4ED8ED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20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181E86-8F12-4103-87BB-ABD9F733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2ED772-218B-48AA-9F3B-94D648D9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DB6170-FB87-4609-B260-76E1F69AD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CCAF5A-D828-48A7-96D8-0EF3A257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04CAB-2058-4AFA-968E-DE684D0F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1C4877-6AE1-4C57-812F-4E09D6F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65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5C69D-FBCE-4296-B689-64F63F91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66CE79-6820-420A-ADFF-0EF4F68E1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6B36DB-1638-4D5F-8067-22F7005A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2614F6-ABCC-48A3-9375-BF176E1E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D0851C-DAA9-4E6F-969F-A141CC3F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F7033E-73B9-4FEE-BA0D-220174ED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1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A09260-3754-42C2-B2DF-D5127367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EED048-2A16-41B1-8327-FA8577836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0FBA76-4919-4A8E-A682-80170D300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EBAB6-2E17-459D-A4AF-2F9358472BE7}" type="datetimeFigureOut">
              <a:rPr lang="it-IT" smtClean="0"/>
              <a:t>13/04/2023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BA99E0-0EB9-497C-8BE5-129968D33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728298-937F-475C-A04C-6164579D0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0760-72DD-4B19-9398-B9357B0460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30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B6838-C145-40C9-A8D6-9C40EBAF1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B80022-4D42-433B-B414-06C18C74B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316BCCF-4528-43E5-AF14-90771117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8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7397E-2B61-4E1A-B5EC-F417F993C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97F02E-A66E-4C55-A3BE-2734260CC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916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Alberto Corti</dc:creator>
  <cp:lastModifiedBy>Elisabetta Chinelli</cp:lastModifiedBy>
  <cp:revision>12</cp:revision>
  <dcterms:created xsi:type="dcterms:W3CDTF">2022-01-31T10:43:00Z</dcterms:created>
  <dcterms:modified xsi:type="dcterms:W3CDTF">2023-04-13T10:28:02Z</dcterms:modified>
</cp:coreProperties>
</file>